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058400" cx="7772400"/>
  <p:notesSz cx="6858000" cy="9144000"/>
  <p:embeddedFontLst>
    <p:embeddedFont>
      <p:font typeface="Google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GoogleSans-boldItalic.fntdata"/><Relationship Id="rId10" Type="http://schemas.openxmlformats.org/officeDocument/2006/relationships/font" Target="fonts/GoogleSans-italic.fntdata"/><Relationship Id="rId9" Type="http://schemas.openxmlformats.org/officeDocument/2006/relationships/font" Target="fonts/Google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Google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47cb16065_0_6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47cb1606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47cb15f3f_2_1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47cb15f3f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Grow with Google logo" id="13" name="Google Shape;13;p2" title="Grow with Google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9102" y="546825"/>
            <a:ext cx="2614201" cy="35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3173" y="546825"/>
            <a:ext cx="1526000" cy="2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eet.google.com" TargetMode="External"/><Relationship Id="rId4" Type="http://schemas.openxmlformats.org/officeDocument/2006/relationships/image" Target="../media/image2.png"/><Relationship Id="rId11" Type="http://schemas.openxmlformats.org/officeDocument/2006/relationships/hyperlink" Target="http://drive.google.com" TargetMode="External"/><Relationship Id="rId10" Type="http://schemas.openxmlformats.org/officeDocument/2006/relationships/hyperlink" Target="http://calendar.google.com" TargetMode="External"/><Relationship Id="rId12" Type="http://schemas.openxmlformats.org/officeDocument/2006/relationships/image" Target="../media/image4.jpg"/><Relationship Id="rId9" Type="http://schemas.openxmlformats.org/officeDocument/2006/relationships/hyperlink" Target="https://workspace.google.com/products/meet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hyperlink" Target="https://workspace.google.com/products/gmail/" TargetMode="External"/><Relationship Id="rId8" Type="http://schemas.openxmlformats.org/officeDocument/2006/relationships/hyperlink" Target="https://workspace.google.com/products/driv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google.com/grow" TargetMode="External"/><Relationship Id="rId4" Type="http://schemas.openxmlformats.org/officeDocument/2006/relationships/hyperlink" Target="http://calendar.google.com" TargetMode="External"/><Relationship Id="rId5" Type="http://schemas.openxmlformats.org/officeDocument/2006/relationships/hyperlink" Target="http://meet.google.com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grow.google/certificates/" TargetMode="External"/><Relationship Id="rId8" Type="http://schemas.openxmlformats.org/officeDocument/2006/relationships/hyperlink" Target="https://www.youtube.com/GrowWithGoog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-15050" y="1985525"/>
            <a:ext cx="77724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Collaborate, Meet,</a:t>
            </a:r>
            <a:endParaRPr sz="30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and Work Remotely</a:t>
            </a:r>
            <a:endParaRPr sz="30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15050" y="3167775"/>
            <a:ext cx="7772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Many communities are navigating this time of uncertainty, and need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online tools to remain productive. To help, we’ve gathered some of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Google’s resources so you can work and collaborate from home.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04000" y="5736950"/>
            <a:ext cx="22482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Google Meet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lets you have a video conference call, from anywhere. Use Meet to schedule client meetings, host online classes, and keep in touch with your team.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</a:t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644" y="4545631"/>
            <a:ext cx="965000" cy="9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6875" y="4560488"/>
            <a:ext cx="965000" cy="9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250" y="4511835"/>
            <a:ext cx="1031700" cy="10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716950" y="5736950"/>
            <a:ext cx="23385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rPr>
              <a:t>Google Calendar</a:t>
            </a:r>
            <a:endParaRPr b="1" sz="1200">
              <a:solidFill>
                <a:srgbClr val="EA4335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creates shareable calendars that integrate seamlessly with </a:t>
            </a:r>
            <a:r>
              <a:rPr lang="en-GB" sz="12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7"/>
              </a:rPr>
              <a:t>Gmail,</a:t>
            </a:r>
            <a:r>
              <a:rPr lang="en-GB"/>
              <a:t> </a:t>
            </a:r>
            <a:r>
              <a:rPr lang="en-GB" sz="12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8"/>
              </a:rPr>
              <a:t>Drive</a:t>
            </a: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, </a:t>
            </a:r>
            <a:r>
              <a:rPr lang="en-GB" sz="12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9"/>
              </a:rPr>
              <a:t>Meet</a:t>
            </a: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, and more. View and edit your schedule from your computer, phone, </a:t>
            </a:r>
            <a:b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or tablet.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calendar.google.com</a:t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185175" y="5736950"/>
            <a:ext cx="21573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29900"/>
                </a:solidFill>
                <a:latin typeface="Google Sans"/>
                <a:ea typeface="Google Sans"/>
                <a:cs typeface="Google Sans"/>
                <a:sym typeface="Google Sans"/>
              </a:rPr>
              <a:t>Google Drive</a:t>
            </a:r>
            <a:endParaRPr b="1" sz="1200">
              <a:solidFill>
                <a:srgbClr val="F299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allows you to access your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documents and files from any device. You can securely store and share files with your team and collaborate </a:t>
            </a:r>
            <a:b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in real time.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drive.google.com</a:t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400" y="8591550"/>
            <a:ext cx="7467602" cy="124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4"/>
          <p:cNvCxnSpPr/>
          <p:nvPr/>
        </p:nvCxnSpPr>
        <p:spPr>
          <a:xfrm>
            <a:off x="389500" y="5982625"/>
            <a:ext cx="69045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4"/>
          <p:cNvSpPr txBox="1"/>
          <p:nvPr/>
        </p:nvSpPr>
        <p:spPr>
          <a:xfrm>
            <a:off x="-15050" y="9495350"/>
            <a:ext cx="7787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For additional resources, check out </a:t>
            </a: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google.com/grow</a:t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-15050" y="6441500"/>
            <a:ext cx="7772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Additional Resources</a:t>
            </a:r>
            <a:endParaRPr sz="18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831000" y="1686600"/>
            <a:ext cx="33315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Go to </a:t>
            </a: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calendar.google.com</a:t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Click Create in the top left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Add event details, day, and time. Click the </a:t>
            </a:r>
            <a:r>
              <a:rPr b="1"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Add Google Meet video conferencing </a:t>
            </a: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button.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Guests will receive an invitation via email; they can join the meeting by clicking </a:t>
            </a:r>
            <a:r>
              <a:rPr b="1"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Join with Google Meet</a:t>
            </a:r>
            <a:endParaRPr b="1"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You can start the meeting by navigating to the event on your calendar and clicking </a:t>
            </a:r>
            <a:b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Join with Google Meet.</a:t>
            </a: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Or you can visit </a:t>
            </a: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</a:t>
            </a: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 and start it from there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59500" y="1114275"/>
            <a:ext cx="70383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How to Start a Google Meet Video Call From Google Calendar</a:t>
            </a:r>
            <a:endParaRPr sz="18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91125" y="1686600"/>
            <a:ext cx="3612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1.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2.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3.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4.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5.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5500" y="1693275"/>
            <a:ext cx="2816072" cy="3691338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4"/>
          <p:cNvSpPr txBox="1"/>
          <p:nvPr/>
        </p:nvSpPr>
        <p:spPr>
          <a:xfrm>
            <a:off x="591125" y="7067213"/>
            <a:ext cx="3000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Google Career Certificates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grow.google/certificates</a:t>
            </a:r>
            <a:endParaRPr sz="1200" u="sng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067900" y="7046363"/>
            <a:ext cx="44130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Prepare for a new career in six months or less with professional training designed by Google. Learn at your own pace and get a certificate to help you stand out to employers.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91125" y="8053287"/>
            <a:ext cx="3000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YouTube Channel</a:t>
            </a:r>
            <a:endParaRPr sz="12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YouTube.com/GrowWithGoogle</a:t>
            </a:r>
            <a:endParaRPr sz="1200" u="sng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067900" y="8032425"/>
            <a:ext cx="35952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Subscribe to the Grow with Google YouTube Channel for expert tips to grow your skills, career, or business.  </a:t>
            </a:r>
            <a:endParaRPr sz="10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