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130"/>
  </p:normalViewPr>
  <p:slideViewPr>
    <p:cSldViewPr snapToGrid="0" snapToObjects="1">
      <p:cViewPr varScale="1">
        <p:scale>
          <a:sx n="93" d="100"/>
          <a:sy n="93" d="100"/>
        </p:scale>
        <p:origin x="1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279A8-8413-2C4D-8606-BB93AC817333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0EE6A-D5E2-E34D-A743-6619245FB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7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2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7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6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73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EE6A-D5E2-E34D-A743-6619245FB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A50A-D2A8-D946-8151-1CA0CDA72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FB963-6233-EB4C-BE5E-7FA0FAEA0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F65A2-A49E-7140-BCBA-42E8A84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EF993-DBA8-F54C-8DBF-16884ADD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64857-285F-524F-A6E8-E3FDB217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6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F8F3-1F44-754F-90B7-9A39524B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1EE8-8BC8-F142-BACE-761B55140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C4746-4C81-8D45-A517-B73ABBA1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F6DCA-2ED2-9143-A257-DEE34E26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DA83C-1C7B-BC43-8FF3-E11CD40E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5F1B91-7520-A64B-95E7-304FD0CBC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A55E2-A53E-5B40-82AE-2374CEC18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A3CC7-395F-7E49-A4D8-14C4896F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2D9B-739C-D440-960E-6C905317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43AD-F456-F842-8174-B2C8997B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6CDD-95B8-414D-83B9-8DA4F0A0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945C1-5B58-5B46-90D5-0952596C2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9DDA5-61AB-4B4A-86AE-C4A5736B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A90A-8656-FE4E-B96B-35C3BC1D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5AFA-4DFD-0645-B425-8437F99C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0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5DD6-DF37-BC4B-A661-D9D9A3B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0E7AD-0F27-D047-BBED-A1EFB6C06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9D4A8-08F9-1D46-BC3A-CFB6E46D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EF660-2C44-7E4B-B974-438E5B97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764CF-9750-864F-967E-30BF40AD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99CE-6D99-1140-93AF-99D17693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610C1-0283-D347-90F0-806108DA0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1A78C-73BE-7145-972E-7A913D7EF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08136-4B31-D643-B037-0B2243A2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55D4A-6D59-BC47-B94E-141ED655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0475F-A323-C641-8B1D-2A696F34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5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1B8B-C887-0D41-929A-B4578BB5D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5DF3D-97AC-2D45-B2BD-BD1B84D6F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EE407-ECCD-F84D-8A3D-815E9011C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2C91C-D422-9D41-9706-CF3699212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7C0A2-7DEF-5C42-99DD-3711F1562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54D7F-E239-5948-AD9D-EB2FB849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24A3A-4E33-4F46-B837-8A4B5891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5ECE2D-6427-2B48-A505-13038E50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F9A1-9BD6-C64A-A585-3AA0AE26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0D94C7-47A7-AC43-9F45-548F6704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35697-8AFE-054C-BD6F-1C55FE15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F37A-78AC-E548-B928-C9FC723A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37A3C-B5D8-F247-9633-E35D203E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C5C2F-6AEC-3748-BCEE-D90E846D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AC37A-A655-1346-873F-9535683F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5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8EFE-14E9-8A4B-8F75-56197BE2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0CC7-0F9F-6C41-A363-B72697F59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5283E-71AC-564E-B680-34938A4A9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0AD1D-9581-8841-A0C7-B24E30A5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DFA5B-A1A3-8D41-B452-985BB0B2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D1BEC-9AC3-9F42-95E6-12DCC0E5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9559-119E-2D42-BF2A-1A9B870E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ACF41-9648-6F4B-90D6-52B2E9FB5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58E8D-0969-5F42-BF6D-AE861E2BC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21226-D036-6643-87F5-25B510E2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F21F2-12F5-1940-BE56-AD3489F6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15AA8-8559-2C4E-8B2D-ED2FBBE0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32642-25DA-BC4D-A6AC-C27B18B8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798C7-E96D-5A40-A070-2E1EA3120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9B64-42B9-E545-93A8-9F2761D0A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D92A-A9C6-0742-8AB5-3F1DEF4DF08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64C6-DE7E-5340-BAEA-95B142C6B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62E52-5564-EB49-BF4E-207194E1D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A030-AF72-974F-A9F3-778972FFD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ershipiq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3959EC-A4DA-E943-98DC-C02360F0DE52}"/>
              </a:ext>
            </a:extLst>
          </p:cNvPr>
          <p:cNvSpPr/>
          <p:nvPr/>
        </p:nvSpPr>
        <p:spPr>
          <a:xfrm>
            <a:off x="469900" y="1804614"/>
            <a:ext cx="11099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0" i="0" dirty="0">
                <a:solidFill>
                  <a:srgbClr val="002C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Empathy and Communication Matter in Business</a:t>
            </a:r>
          </a:p>
          <a:p>
            <a:pPr algn="ctr"/>
            <a:endParaRPr lang="en-US" sz="4400" dirty="0">
              <a:solidFill>
                <a:srgbClr val="002C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400" b="0" i="0" dirty="0">
              <a:solidFill>
                <a:srgbClr val="002C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400" dirty="0">
                <a:solidFill>
                  <a:srgbClr val="002C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Priyanka </a:t>
            </a:r>
            <a:r>
              <a:rPr lang="en-US" sz="4400" dirty="0" err="1">
                <a:solidFill>
                  <a:srgbClr val="002C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Komala</a:t>
            </a:r>
            <a:endParaRPr lang="en-US" sz="4400" b="0" i="0" dirty="0">
              <a:solidFill>
                <a:srgbClr val="002C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solidFill>
                <a:srgbClr val="002C3B"/>
              </a:solidFill>
              <a:latin typeface="Lato"/>
            </a:endParaRPr>
          </a:p>
          <a:p>
            <a:pPr algn="ctr"/>
            <a:endParaRPr lang="en-US" b="0" i="0" dirty="0">
              <a:solidFill>
                <a:srgbClr val="002C3B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81246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A69C-6311-4942-A6BC-A9C06E11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200" y="1889125"/>
            <a:ext cx="10515600" cy="1325563"/>
          </a:xfrm>
        </p:spPr>
        <p:txBody>
          <a:bodyPr/>
          <a:lstStyle/>
          <a:p>
            <a:r>
              <a:rPr lang="en-US" dirty="0"/>
              <a:t>Origin of empathy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21E58F-1374-7449-9EE8-B6965E9A0669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3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0598-4FC6-1E48-81E7-42C64B92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3463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Communication + Empathy -&gt; Asian culture</a:t>
            </a:r>
          </a:p>
        </p:txBody>
      </p:sp>
    </p:spTree>
    <p:extLst>
      <p:ext uri="{BB962C8B-B14F-4D97-AF65-F5344CB8AC3E}">
        <p14:creationId xmlns:p14="http://schemas.microsoft.com/office/powerpoint/2010/main" val="409749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2FB9-4D8E-D449-BAA9-965954EB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2409825"/>
            <a:ext cx="10515600" cy="1325563"/>
          </a:xfrm>
        </p:spPr>
        <p:txBody>
          <a:bodyPr/>
          <a:lstStyle/>
          <a:p>
            <a:r>
              <a:rPr lang="en-US" dirty="0"/>
              <a:t>Three Tactics as an Asian American</a:t>
            </a:r>
          </a:p>
        </p:txBody>
      </p:sp>
    </p:spTree>
    <p:extLst>
      <p:ext uri="{BB962C8B-B14F-4D97-AF65-F5344CB8AC3E}">
        <p14:creationId xmlns:p14="http://schemas.microsoft.com/office/powerpoint/2010/main" val="249470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6E84-1326-994E-9CB8-BAF9BB67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1: AAA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275A0-E2DB-5541-BD54-25C78868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8764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Behavior : It starts with YOU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:  Dr. Ricardo </a:t>
            </a:r>
            <a:r>
              <a:rPr lang="en-US" dirty="0" err="1"/>
              <a:t>Nuila</a:t>
            </a:r>
            <a:r>
              <a:rPr lang="en-US" dirty="0"/>
              <a:t>, Physician and Story teller on Teaching doctors to empathize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Tactic: </a:t>
            </a:r>
          </a:p>
          <a:p>
            <a:pPr lvl="1"/>
            <a:r>
              <a:rPr lang="en-US" dirty="0"/>
              <a:t>A – Assumptions</a:t>
            </a:r>
          </a:p>
          <a:p>
            <a:pPr lvl="1"/>
            <a:r>
              <a:rPr lang="en-US" dirty="0"/>
              <a:t>A – Acknowledge</a:t>
            </a:r>
          </a:p>
          <a:p>
            <a:pPr lvl="1"/>
            <a:r>
              <a:rPr lang="en-US" dirty="0"/>
              <a:t>A – Action</a:t>
            </a:r>
          </a:p>
        </p:txBody>
      </p:sp>
    </p:spTree>
    <p:extLst>
      <p:ext uri="{BB962C8B-B14F-4D97-AF65-F5344CB8AC3E}">
        <p14:creationId xmlns:p14="http://schemas.microsoft.com/office/powerpoint/2010/main" val="211947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6E84-1326-994E-9CB8-BAF9BB67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2: Toot the Horn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275A0-E2DB-5541-BD54-25C78868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Behavior : Engaging with your team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:   A recent survey from </a:t>
            </a:r>
            <a:r>
              <a:rPr lang="en-US" dirty="0">
                <a:hlinkClick r:id="rId3"/>
              </a:rPr>
              <a:t>LeadershipIQ</a:t>
            </a:r>
            <a:r>
              <a:rPr lang="en-US" dirty="0"/>
              <a:t>, the workplace training and research company surveyed 20,000 people on motivation factors – “</a:t>
            </a:r>
            <a:r>
              <a:rPr lang="en-US" b="1" dirty="0"/>
              <a:t>Affiliation”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Tactic: </a:t>
            </a:r>
          </a:p>
          <a:p>
            <a:pPr lvl="1"/>
            <a:r>
              <a:rPr lang="en-US" dirty="0"/>
              <a:t>Ongoing recognition – management + peers</a:t>
            </a:r>
          </a:p>
          <a:p>
            <a:pPr lvl="1"/>
            <a:r>
              <a:rPr lang="en-US" dirty="0"/>
              <a:t>Build harmonious relationship</a:t>
            </a:r>
          </a:p>
          <a:p>
            <a:pPr lvl="1"/>
            <a:r>
              <a:rPr lang="en-US" dirty="0"/>
              <a:t>Invest in their career development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6E84-1326-994E-9CB8-BAF9BB67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 3: Humor and Fun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275A0-E2DB-5541-BD54-25C78868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8764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Behavior : How would you describe the work place?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: Recent survey of 1200 employee by Make Their Day, an employee motivation firm - 90% said a “fun work environment” was extremely motivating.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Tactic:</a:t>
            </a:r>
          </a:p>
          <a:p>
            <a:pPr lvl="1"/>
            <a:r>
              <a:rPr lang="en-US" dirty="0"/>
              <a:t>Wall of Fame</a:t>
            </a:r>
          </a:p>
          <a:p>
            <a:pPr lvl="1"/>
            <a:r>
              <a:rPr lang="en-US" dirty="0"/>
              <a:t>Upside down – fun facts</a:t>
            </a:r>
          </a:p>
          <a:p>
            <a:pPr lvl="1"/>
            <a:r>
              <a:rPr lang="en-US" dirty="0"/>
              <a:t>Social outings</a:t>
            </a:r>
          </a:p>
          <a:p>
            <a:pPr lvl="1"/>
            <a:r>
              <a:rPr lang="en-US" dirty="0"/>
              <a:t>Book: The Levity Effect: Why it Pays to Lighten Up</a:t>
            </a:r>
          </a:p>
        </p:txBody>
      </p:sp>
    </p:spTree>
    <p:extLst>
      <p:ext uri="{BB962C8B-B14F-4D97-AF65-F5344CB8AC3E}">
        <p14:creationId xmlns:p14="http://schemas.microsoft.com/office/powerpoint/2010/main" val="228190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89</Words>
  <Application>Microsoft Macintosh PowerPoint</Application>
  <PresentationFormat>Widescreen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Office Theme</vt:lpstr>
      <vt:lpstr>PowerPoint Presentation</vt:lpstr>
      <vt:lpstr>Origin of empathy</vt:lpstr>
      <vt:lpstr>Communication + Empathy -&gt; Asian culture</vt:lpstr>
      <vt:lpstr>Three Tactics as an Asian American</vt:lpstr>
      <vt:lpstr>Tactic 1: AAA</vt:lpstr>
      <vt:lpstr>Tactic 2: Toot the Horn</vt:lpstr>
      <vt:lpstr>Tactic 3: Humor and Fun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2019-11-13T18:26:07Z</dcterms:created>
  <dcterms:modified xsi:type="dcterms:W3CDTF">2019-11-13T19:31:41Z</dcterms:modified>
</cp:coreProperties>
</file>