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3A2B-D922-48AE-BF34-781BCF8B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7F020-7392-4099-93D1-86834E668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F265-2E1F-4B94-94E6-9164C33D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E441-BD91-47F9-8D30-98C563ED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4A9A8-EF72-470A-9E0A-62EC647A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9763-FB2D-49FE-BEBE-1B7EB2F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4ECC9-7B79-430C-BFA6-DBA14978F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0E750-09AF-428E-845B-0D3D8AF0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9EDE-5B6A-411C-B0EE-FBD5331C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09EB-9AB4-4947-B0AD-E6D380FD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3978-5FAF-472E-A455-A02C2567E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702B5-6E62-4851-868C-C3E132596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DD473-0A70-454D-94B8-E08C99AA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A3C2-8CE5-4B5E-AF4C-A7BCFB04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5D636-22FE-4E19-9609-F1C4D9E9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5BBB-03FF-475B-9CC0-EECE9844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CF09-3CB3-43D4-89CF-4EDE2D57D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70E0-8868-44C6-8D5C-F7ADC196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70F3-33C9-4EFE-83B9-2FA6E8A7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E808-9B3B-4CF2-9704-1AFBCD31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DDCF-3DDB-46EC-B952-0DE09F18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F8B0-21A7-4D97-A44D-2C9E41C0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4013A-62C7-482D-9EDF-892DA204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C802-AB4E-4891-8F8F-429C9646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09CD-D33F-451E-9303-76A9F1F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DB32-E4E5-4750-8894-4E46A1FF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2D34-EB90-4340-9B41-7BCDE2E16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BEA02-F21D-4971-A0CF-5C465FAA8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7A757-6AFC-49C6-9B3E-9F822CA0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A2D66-6685-4986-BD27-35474D29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D3FD1-CF5D-417C-8D62-FA6EFCB3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F385-A796-48EF-9EC9-BA134CD9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A0A0C-BE3B-466A-BBE5-76B238231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D3270-92CB-4D5E-A29F-001DD072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183E5-7A3C-43EE-BE2B-011BFD68E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04F95-10E9-45A4-9A04-CE467F261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0E843-1E3D-4E65-B0E3-0FF1B72A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109C4-0E8B-4FE6-AEC2-1377B406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79DA9-E274-4772-9CA9-8156C2CB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BE02-A26E-4D02-B1D0-E50189F5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A43B5-6D91-4D7E-801E-FC83F094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3B90A-D5C1-4130-BC31-847981BF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63044-466D-4947-9E5E-77F645A2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B9704-342E-4F5D-99A4-4A1D555F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8CC7D-A30A-4280-AFC8-07B1F177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F9F69-A9D8-41C2-8348-56559BA6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95A8-33C8-4714-BBF5-B39C5A634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9320-D090-4ACC-ACFD-9D1F620E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F701-172C-41AC-BDAA-ECCB8CE7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E3E09-C4F3-45EE-98B8-274BCCF9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0C158-86FF-489E-A5D5-8DC08DDA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0F004-1F43-476C-982D-37D57A14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9165-1880-451A-BD46-DDCE95C6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EF086-AC18-4B0A-9B6B-CCBE3F20A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845B2-5BB0-45AB-927E-CD17B421E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C2E2B-A364-45B5-845E-1CCEDFD6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4166E-1FEC-4215-8BBC-82A5858F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69874-E02A-4B79-8C62-C2AB5C2C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7FDCC-5D47-4865-A180-DA6707A1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237A-3536-496E-A57A-7ECB461F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52AF2-5753-4384-9224-CE95186B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1116-149D-453B-86B2-FD52B582D527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0BAF-171E-4C48-A975-CCC1D6E2D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88DB4-D671-4FC3-A527-18A48099C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F0BA-C330-4434-8170-A53BBE50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ED66-6CEF-4574-BEB0-F382B0D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CAADE9-00C8-42E1-9120-03FDCCEBB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2" y="-15917"/>
            <a:ext cx="9596988" cy="6873917"/>
          </a:xfrm>
        </p:spPr>
      </p:pic>
    </p:spTree>
    <p:extLst>
      <p:ext uri="{BB962C8B-B14F-4D97-AF65-F5344CB8AC3E}">
        <p14:creationId xmlns:p14="http://schemas.microsoft.com/office/powerpoint/2010/main" val="57337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706E-E545-4229-AFFF-C92E8271C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08B39-BF63-410A-8AB3-654B318CF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6CA9A-C3FE-4839-8BC2-2DD150D0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-6713"/>
            <a:ext cx="9577980" cy="68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prog.dev2</dc:creator>
  <cp:lastModifiedBy>prog.dev2</cp:lastModifiedBy>
  <cp:revision>1</cp:revision>
  <dcterms:created xsi:type="dcterms:W3CDTF">2019-10-22T19:42:58Z</dcterms:created>
  <dcterms:modified xsi:type="dcterms:W3CDTF">2019-10-22T19:55:23Z</dcterms:modified>
</cp:coreProperties>
</file>