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6FEBE-64BF-4E8C-8018-6F9ECC428E1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B1ECC-92D6-417C-8DE9-9196E673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8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briefly go over each point that will  be discussed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B1ECC-92D6-417C-8DE9-9196E6733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Importance of having a voice and sharing your opinions is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B1ECC-92D6-417C-8DE9-9196E6733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4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reset your mind so you are able to share your thoughts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B1ECC-92D6-417C-8DE9-9196E6733E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2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meaning that you are wanting to share. Then there will power behind it. I will discuss each point and its relevance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B1ECC-92D6-417C-8DE9-9196E6733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2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 for what you believe and with confidence. I will discuss each point in detail for further discussion and understanding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B1ECC-92D6-417C-8DE9-9196E6733E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steps and points are incredibly important for the continued success of you in your business and for the business as a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B1ECC-92D6-417C-8DE9-9196E6733E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9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mailto:christopher@christopherfairbank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ristopherfairbank.com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25" name="Picture 13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008BD7-4873-4698-A245-9B384A205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 dirty="0"/>
              <a:t>Don’t be afraid to be a positive disrupter in the workplace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D2E21-3C38-48B4-8C2B-C121550BA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367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Presented by Christopher Fairbank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Forbes Coaches Council Member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And the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Dare to be Different Positive Disrupter Speaker &amp; Coach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57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F53D94-7E3F-4712-A797-83544F1F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Everyone deserves to have their voice heard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76799-2D01-4A35-8F92-787AF49D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1. How to get your voice heard</a:t>
            </a:r>
          </a:p>
          <a:p>
            <a:pPr marL="0" indent="0" algn="ctr">
              <a:buNone/>
            </a:pPr>
            <a:r>
              <a:rPr lang="en-US" dirty="0"/>
              <a:t>2. How to avoid downplaying your idea</a:t>
            </a:r>
          </a:p>
          <a:p>
            <a:pPr marL="0" indent="0" algn="ctr">
              <a:buNone/>
            </a:pPr>
            <a:r>
              <a:rPr lang="en-US" dirty="0"/>
              <a:t>3. How to speak with intention and conviction </a:t>
            </a:r>
          </a:p>
        </p:txBody>
      </p:sp>
    </p:spTree>
    <p:extLst>
      <p:ext uri="{BB962C8B-B14F-4D97-AF65-F5344CB8AC3E}">
        <p14:creationId xmlns:p14="http://schemas.microsoft.com/office/powerpoint/2010/main" val="17017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1D58666-E26B-4EAE-AA74-9C74E4BAF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7288C4F-0F6C-4226-B8D2-C0EE478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A0DC220-B0FC-4268-9E45-0705DA269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D2CA09E-2D13-478A-A98B-3A66ED646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14C9FAD-7A39-47B3-9F08-4C4F9DA20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DCB6FF3-6165-4BB2-80C5-7A6D0D25D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2B506B-57C1-4B95-A9CB-B030B3DA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67" y="1041401"/>
            <a:ext cx="652801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 is your voice?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1145F19C-B3D8-4886-93B6-75882AAAC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267" y="3657597"/>
            <a:ext cx="6528018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Your voice is simply the ability to share </a:t>
            </a:r>
            <a:r>
              <a:rPr lang="en-US" b="1" dirty="0">
                <a:solidFill>
                  <a:schemeClr val="tx1"/>
                </a:solidFill>
              </a:rPr>
              <a:t>your </a:t>
            </a:r>
            <a:r>
              <a:rPr lang="en-US" dirty="0">
                <a:solidFill>
                  <a:schemeClr val="tx1"/>
                </a:solidFill>
              </a:rPr>
              <a:t>opinions.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0488CE-8E24-413E-B105-426B0506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A2D808-2F92-4922-AD7F-54EB33EB56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262" r="18594" b="-2"/>
          <a:stretch/>
        </p:blipFill>
        <p:spPr>
          <a:xfrm>
            <a:off x="8077199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88000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C8A9-9AE4-4E39-974B-3B7A7F5E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How to get your voice heard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6E8A3-8D12-43C2-81BF-350D223A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971" y="3429000"/>
            <a:ext cx="6256866" cy="18030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You need to reset your mind and realize that when you are speaking and being open about </a:t>
            </a:r>
            <a:r>
              <a:rPr lang="en-US" b="1" dirty="0">
                <a:solidFill>
                  <a:srgbClr val="262626"/>
                </a:solidFill>
              </a:rPr>
              <a:t>your</a:t>
            </a:r>
            <a:r>
              <a:rPr lang="en-US" dirty="0">
                <a:solidFill>
                  <a:srgbClr val="262626"/>
                </a:solidFill>
              </a:rPr>
              <a:t> opinions, they don’t </a:t>
            </a:r>
            <a:r>
              <a:rPr lang="en-US" b="1" dirty="0">
                <a:solidFill>
                  <a:srgbClr val="262626"/>
                </a:solidFill>
              </a:rPr>
              <a:t>have</a:t>
            </a:r>
            <a:r>
              <a:rPr lang="en-US" dirty="0">
                <a:solidFill>
                  <a:srgbClr val="262626"/>
                </a:solidFill>
              </a:rPr>
              <a:t> to be perfect.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E9FCA5E-7D78-4C67-A526-72F27F4D5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058" y="2701180"/>
            <a:ext cx="2203664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6086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F7857-1097-4AF5-BE98-893A0BD4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rgbClr val="262626"/>
                </a:solidFill>
              </a:rPr>
              <a:t>How to avoid downplaying your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16113-EBD9-4A8D-9685-1E5454E7E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262626"/>
                </a:solidFill>
              </a:rPr>
              <a:t>When you use </a:t>
            </a:r>
            <a:r>
              <a:rPr lang="en-US" sz="2600" b="1" dirty="0">
                <a:solidFill>
                  <a:srgbClr val="262626"/>
                </a:solidFill>
              </a:rPr>
              <a:t>your voice</a:t>
            </a:r>
            <a:r>
              <a:rPr lang="en-US" sz="2600" dirty="0">
                <a:solidFill>
                  <a:srgbClr val="262626"/>
                </a:solidFill>
              </a:rPr>
              <a:t> for a purpose, it becomes its own version of perfect because it has meaning and power behind it.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Know what you are going to say.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Get to the point quickly and stop.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Don’t treat your idea like a mere suggestion. </a:t>
            </a:r>
          </a:p>
        </p:txBody>
      </p:sp>
      <p:pic>
        <p:nvPicPr>
          <p:cNvPr id="7" name="Graphic 6" descr="Group Brainstorm">
            <a:extLst>
              <a:ext uri="{FF2B5EF4-FFF2-40B4-BE49-F238E27FC236}">
                <a16:creationId xmlns:a16="http://schemas.microsoft.com/office/drawing/2014/main" id="{5B7172CB-D63E-4C19-A781-08A6BB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9965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5134-8F16-4E9A-891D-7334155A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262626"/>
                </a:solidFill>
              </a:rPr>
              <a:t>How to speak with intention and conviction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257938-C710-4F6D-8A45-7F4B7276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29" y="2556932"/>
            <a:ext cx="7076049" cy="331893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Have a confident posture.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Don't have run-on ideas.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Have a commanding voice. Raise your voice and speak slowly and clearly.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Be authentic. If you're going to say it, then say it like you're actually convinced and ready to prove the truth of it.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Believe that what you have to say is something important that everyone needs to hear.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5" name="Content Placeholder 4" descr="A lion looking at the camera&#10;&#10;Description automatically generated">
            <a:extLst>
              <a:ext uri="{FF2B5EF4-FFF2-40B4-BE49-F238E27FC236}">
                <a16:creationId xmlns:a16="http://schemas.microsoft.com/office/drawing/2014/main" id="{756F34A9-DD67-4CE7-9DDC-961AC7DBA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47" r="9204" b="4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8049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AE65-C312-4524-8AB4-DEC2C28B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Importance of Being a Positive Disrupter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CE30-B649-415C-98A0-FB749E79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dirty="0"/>
              <a:t>Helps avoid burnout in the workplace</a:t>
            </a:r>
          </a:p>
          <a:p>
            <a:r>
              <a:rPr lang="en-US" dirty="0"/>
              <a:t>Develops leadership at the core</a:t>
            </a:r>
          </a:p>
          <a:p>
            <a:r>
              <a:rPr lang="en-US" dirty="0"/>
              <a:t>Allows the success of yourself and others</a:t>
            </a:r>
          </a:p>
          <a:p>
            <a:r>
              <a:rPr lang="en-US" dirty="0"/>
              <a:t>Encourages new ideas and new innovations at every level  </a:t>
            </a:r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C0765AFE-C251-47D7-BA29-0E7B2F7F55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49" r="15375" b="-5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8304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47D720B-E884-43D0-BE71-561E202F5EAC}"/>
              </a:ext>
            </a:extLst>
          </p:cNvPr>
          <p:cNvSpPr/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Christopher Fairbank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Forbes Coaches Council Member 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70C2864-E20F-4AC7-86D7-1636FF1BC51E}"/>
              </a:ext>
            </a:extLst>
          </p:cNvPr>
          <p:cNvSpPr/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Dare to be Different 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Positive Disrupter Speaker &amp; Coach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www.christopherfairbank.com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christopher@christopherfairbank.com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(512)-240-2693 </a:t>
            </a:r>
          </a:p>
        </p:txBody>
      </p:sp>
    </p:spTree>
    <p:extLst>
      <p:ext uri="{BB962C8B-B14F-4D97-AF65-F5344CB8AC3E}">
        <p14:creationId xmlns:p14="http://schemas.microsoft.com/office/powerpoint/2010/main" val="1259800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356</Words>
  <Application>Microsoft Office PowerPoint</Application>
  <PresentationFormat>Widescreen</PresentationFormat>
  <Paragraphs>49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Don’t be afraid to be a positive disrupter in the workplace </vt:lpstr>
      <vt:lpstr>Everyone deserves to have their voice heard</vt:lpstr>
      <vt:lpstr>What is your voice?</vt:lpstr>
      <vt:lpstr>How to get your voice heard</vt:lpstr>
      <vt:lpstr>How to avoid downplaying your idea</vt:lpstr>
      <vt:lpstr>How to speak with intention and conviction</vt:lpstr>
      <vt:lpstr>The Importance of Being a Positive Disrupter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be afraid to be a positive disrupter in the workplace.</dc:title>
  <dc:creator>Christopher Fairbank</dc:creator>
  <cp:lastModifiedBy>Christopher Fairbank</cp:lastModifiedBy>
  <cp:revision>5</cp:revision>
  <dcterms:created xsi:type="dcterms:W3CDTF">2019-09-23T16:09:33Z</dcterms:created>
  <dcterms:modified xsi:type="dcterms:W3CDTF">2019-09-23T16:49:28Z</dcterms:modified>
</cp:coreProperties>
</file>