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2" autoAdjust="0"/>
    <p:restoredTop sz="94660"/>
  </p:normalViewPr>
  <p:slideViewPr>
    <p:cSldViewPr snapToGrid="0">
      <p:cViewPr varScale="1">
        <p:scale>
          <a:sx n="94" d="100"/>
          <a:sy n="94" d="100"/>
        </p:scale>
        <p:origin x="78" y="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FF435BD7-6EDB-4C2F-9165-6080E8533E4A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AF289E73-3286-4164-AA02-3C217AB3A56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129457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35BD7-6EDB-4C2F-9165-6080E8533E4A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9E73-3286-4164-AA02-3C217AB3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621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35BD7-6EDB-4C2F-9165-6080E8533E4A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9E73-3286-4164-AA02-3C217AB3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328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35BD7-6EDB-4C2F-9165-6080E8533E4A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9E73-3286-4164-AA02-3C217AB3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177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35BD7-6EDB-4C2F-9165-6080E8533E4A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9E73-3286-4164-AA02-3C217AB3A56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46774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35BD7-6EDB-4C2F-9165-6080E8533E4A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9E73-3286-4164-AA02-3C217AB3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93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35BD7-6EDB-4C2F-9165-6080E8533E4A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9E73-3286-4164-AA02-3C217AB3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81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35BD7-6EDB-4C2F-9165-6080E8533E4A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9E73-3286-4164-AA02-3C217AB3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14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35BD7-6EDB-4C2F-9165-6080E8533E4A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9E73-3286-4164-AA02-3C217AB3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269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35BD7-6EDB-4C2F-9165-6080E8533E4A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9E73-3286-4164-AA02-3C217AB3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013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35BD7-6EDB-4C2F-9165-6080E8533E4A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9E73-3286-4164-AA02-3C217AB3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20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FF435BD7-6EDB-4C2F-9165-6080E8533E4A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AF289E73-3286-4164-AA02-3C217AB3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159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Challenges of Working in a Family Business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Presented by</a:t>
            </a:r>
          </a:p>
          <a:p>
            <a:r>
              <a:rPr lang="en-US" dirty="0"/>
              <a:t>Kirby Wu, AIA, LEED AP</a:t>
            </a:r>
          </a:p>
          <a:p>
            <a:r>
              <a:rPr lang="en-US" dirty="0"/>
              <a:t>Wu &amp; Associates – </a:t>
            </a:r>
            <a:r>
              <a:rPr lang="en-US" i="1" dirty="0"/>
              <a:t>construction since 1990</a:t>
            </a:r>
          </a:p>
          <a:p>
            <a:endParaRPr lang="en-US" dirty="0"/>
          </a:p>
        </p:txBody>
      </p:sp>
      <p:pic>
        <p:nvPicPr>
          <p:cNvPr id="1026" name="Picture 2" descr="Image result for family busin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463" y="302900"/>
            <a:ext cx="2512003" cy="242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family busin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700" y="4158641"/>
            <a:ext cx="3467551" cy="231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988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5018" y="914400"/>
            <a:ext cx="522771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Internal dynamics between family members</a:t>
            </a:r>
          </a:p>
          <a:p>
            <a:pPr marL="342900" indent="-342900">
              <a:buAutoNum type="arabicPeriod"/>
            </a:pPr>
            <a:r>
              <a:rPr lang="en-US" dirty="0"/>
              <a:t>External perceptions of staff members</a:t>
            </a:r>
          </a:p>
          <a:p>
            <a:pPr marL="342900" indent="-342900">
              <a:buAutoNum type="arabicPeriod"/>
            </a:pPr>
            <a:r>
              <a:rPr lang="en-US" dirty="0"/>
              <a:t>Differences in management style</a:t>
            </a:r>
          </a:p>
          <a:p>
            <a:pPr marL="342900" indent="-342900">
              <a:buAutoNum type="arabicPeriod"/>
            </a:pPr>
            <a:r>
              <a:rPr lang="en-US" dirty="0"/>
              <a:t>Decision making challenges</a:t>
            </a:r>
          </a:p>
          <a:p>
            <a:pPr marL="342900" indent="-342900">
              <a:buAutoNum type="arabicPeriod"/>
            </a:pPr>
            <a:r>
              <a:rPr lang="en-US" dirty="0"/>
              <a:t>Balancing family goals vs. business goals</a:t>
            </a:r>
          </a:p>
          <a:p>
            <a:pPr marL="342900" indent="-342900">
              <a:buAutoNum type="arabicPeriod"/>
            </a:pPr>
            <a:r>
              <a:rPr lang="en-US" dirty="0"/>
              <a:t>Succession planning</a:t>
            </a:r>
          </a:p>
        </p:txBody>
      </p:sp>
      <p:pic>
        <p:nvPicPr>
          <p:cNvPr id="2050" name="Picture 2" descr="Image result for family business issu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44" y="2803526"/>
            <a:ext cx="3702441" cy="370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family business issu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225" y="2311987"/>
            <a:ext cx="4353795" cy="289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89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a mixed bag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upsides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Working as a family team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Building wealth and keeping it within the family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Providing opportunities to family members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Potential for high level of trust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The downsides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Not being able to work cooperatively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Deciding what’s fair in the wealth sharing amongst family members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Taking on risk for the entire family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Letting go of non-optimal performers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Separating personal goals from work goals	</a:t>
            </a:r>
          </a:p>
        </p:txBody>
      </p:sp>
      <p:pic>
        <p:nvPicPr>
          <p:cNvPr id="3074" name="Picture 2" descr="Image result for family business issu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809" y="4807559"/>
            <a:ext cx="3464446" cy="190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706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dynamics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2129425"/>
            <a:ext cx="8595360" cy="435133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Must be able to communicate in a fashion that leaves out personal relationships.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“Business is Business.”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Can one family member take instructions from another family member?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There must be a final decision maker.  Avoid every decision to be by the entire “committee” or family members.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Subordinate family members must also respect that there is a hierarchy, e.g. spouses that are at a equal level at the home now must take orders and instructions from the other spouse.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If there are multiple family members involved, how do you treat each of them fairly?</a:t>
            </a:r>
          </a:p>
        </p:txBody>
      </p:sp>
      <p:pic>
        <p:nvPicPr>
          <p:cNvPr id="4098" name="Picture 2" descr="Image result for family business issu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387" y="187890"/>
            <a:ext cx="2619377" cy="196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127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perceptions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With the exception of the founder, many from the outside may view family members as having their roles solely due to nepotism.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It is hard for younger family members to find their own identity and not be lost in the shadow of the family business.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Others may view that the family member is not “making it on their own,” or has been “given the silver spoon.”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Can staff give constructive feedback to family members without fearing for their jobs?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5122" name="Picture 2" descr="Image result for family business, external percep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798" y="4356066"/>
            <a:ext cx="3000984" cy="236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445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Different generations will have different management styles, such as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How to delegate to others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How to handle human resource issues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What personality type is most effective, e.g. ‘Type A’ authoritative versus more of a communicative manager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6146" name="Picture 2" descr="Image result for family business, management sty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683" y="3642900"/>
            <a:ext cx="5819340" cy="302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957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making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Again, must maintain a clear hierarchy.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Roles and expectations must be clearly laid out, e.g. job descriptions.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There may not be unanimous agreement on every decision; however, a decision must always be made.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7170" name="Picture 2" descr="Image result for family business decision ma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613" y="3626285"/>
            <a:ext cx="46005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735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For a family business to grow, family members must be able to trust and delegate to non-family members.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To keep other staff happy and willing to stay in the business, there must be fair opportunity for all to grow within the company.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Founders must acknowledge the roles and contributions of all family.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8194" name="Picture 2" descr="Image result for family business, go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547" y="3642887"/>
            <a:ext cx="4165903" cy="310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166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Succession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It is never too early to talk about succession planning.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Options after founder retires: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1. Sell the business. To outside party or within. Keep the business moving forward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2. Give the business to family.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3. Dissolve the business.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Have an understanding of the Federal / State estate planning laws to maximize </a:t>
            </a:r>
            <a:r>
              <a:rPr lang="en-US"/>
              <a:t>asset transfer.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Have an estate planning attorney.</a:t>
            </a:r>
          </a:p>
        </p:txBody>
      </p:sp>
      <p:pic>
        <p:nvPicPr>
          <p:cNvPr id="9218" name="Picture 2" descr="Image result for family business succession plan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709" y="4131717"/>
            <a:ext cx="5130409" cy="256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090866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72</TotalTime>
  <Words>533</Words>
  <Application>Microsoft Office PowerPoint</Application>
  <PresentationFormat>Widescreen</PresentationFormat>
  <Paragraphs>55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Century Schoolbook</vt:lpstr>
      <vt:lpstr>Wingdings</vt:lpstr>
      <vt:lpstr>Wingdings 2</vt:lpstr>
      <vt:lpstr>View</vt:lpstr>
      <vt:lpstr>The Challenges of Working in a Family Business</vt:lpstr>
      <vt:lpstr>PowerPoint Presentation</vt:lpstr>
      <vt:lpstr>It’s a mixed bag</vt:lpstr>
      <vt:lpstr>Family dynamics</vt:lpstr>
      <vt:lpstr>External perceptions</vt:lpstr>
      <vt:lpstr>Management style</vt:lpstr>
      <vt:lpstr>Decision making</vt:lpstr>
      <vt:lpstr>Goals</vt:lpstr>
      <vt:lpstr>Succession planning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Challenges of Working in a Family Business</dc:title>
  <dc:creator>Katherine Ng</dc:creator>
  <cp:lastModifiedBy>Kirby Wu</cp:lastModifiedBy>
  <cp:revision>9</cp:revision>
  <dcterms:created xsi:type="dcterms:W3CDTF">2017-11-13T20:15:05Z</dcterms:created>
  <dcterms:modified xsi:type="dcterms:W3CDTF">2017-11-14T17:26:25Z</dcterms:modified>
</cp:coreProperties>
</file>