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9" r:id="rId2"/>
    <p:sldMasterId id="2147483661" r:id="rId3"/>
    <p:sldMasterId id="2147483676" r:id="rId4"/>
    <p:sldMasterId id="2147483678" r:id="rId5"/>
    <p:sldMasterId id="2147483683" r:id="rId6"/>
  </p:sldMasterIdLst>
  <p:notesMasterIdLst>
    <p:notesMasterId r:id="rId20"/>
  </p:notesMasterIdLst>
  <p:handoutMasterIdLst>
    <p:handoutMasterId r:id="rId21"/>
  </p:handoutMasterIdLst>
  <p:sldIdLst>
    <p:sldId id="324" r:id="rId7"/>
    <p:sldId id="358" r:id="rId8"/>
    <p:sldId id="359" r:id="rId9"/>
    <p:sldId id="361" r:id="rId10"/>
    <p:sldId id="356" r:id="rId11"/>
    <p:sldId id="351" r:id="rId12"/>
    <p:sldId id="341" r:id="rId13"/>
    <p:sldId id="348" r:id="rId14"/>
    <p:sldId id="365" r:id="rId15"/>
    <p:sldId id="366" r:id="rId16"/>
    <p:sldId id="362" r:id="rId17"/>
    <p:sldId id="363" r:id="rId18"/>
    <p:sldId id="354" r:id="rId19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608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01CB0-EC80-43E5-81F2-334AFAE5FD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49B4-DB12-403F-A139-812C393D953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Is an integral part of the Wyndham corporate culture and a vital element to our success</a:t>
          </a:r>
          <a:endParaRPr lang="en-US" b="1" dirty="0"/>
        </a:p>
      </dgm:t>
    </dgm:pt>
    <dgm:pt modelId="{754B4E74-55A3-4B8A-BE46-0BEF1DA3F94D}" type="parTrans" cxnId="{34C8FF7D-3B92-4542-92C0-F7F892175F43}">
      <dgm:prSet/>
      <dgm:spPr/>
      <dgm:t>
        <a:bodyPr/>
        <a:lstStyle/>
        <a:p>
          <a:endParaRPr lang="en-US"/>
        </a:p>
      </dgm:t>
    </dgm:pt>
    <dgm:pt modelId="{F8967725-6624-42CA-8AC3-AA4F0E4CB9D9}" type="sibTrans" cxnId="{34C8FF7D-3B92-4542-92C0-F7F892175F43}">
      <dgm:prSet/>
      <dgm:spPr/>
      <dgm:t>
        <a:bodyPr/>
        <a:lstStyle/>
        <a:p>
          <a:endParaRPr lang="en-US"/>
        </a:p>
      </dgm:t>
    </dgm:pt>
    <dgm:pt modelId="{80E8A0C0-6124-42B8-86D2-1A04878F2CF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Encompasses our key values of supporting our communities and improving our customers’ lives</a:t>
          </a:r>
          <a:endParaRPr lang="en-US" b="1" dirty="0"/>
        </a:p>
      </dgm:t>
    </dgm:pt>
    <dgm:pt modelId="{F7A8B81A-113B-41F9-8FB6-0C7852246883}" type="parTrans" cxnId="{C19B727C-292D-4151-BA2B-CE48711402F4}">
      <dgm:prSet/>
      <dgm:spPr/>
      <dgm:t>
        <a:bodyPr/>
        <a:lstStyle/>
        <a:p>
          <a:endParaRPr lang="en-US"/>
        </a:p>
      </dgm:t>
    </dgm:pt>
    <dgm:pt modelId="{FEE98F4E-FBF9-4253-8BB3-5D4F703B99AB}" type="sibTrans" cxnId="{C19B727C-292D-4151-BA2B-CE48711402F4}">
      <dgm:prSet/>
      <dgm:spPr/>
      <dgm:t>
        <a:bodyPr/>
        <a:lstStyle/>
        <a:p>
          <a:endParaRPr lang="en-US"/>
        </a:p>
      </dgm:t>
    </dgm:pt>
    <dgm:pt modelId="{CB4D8CDE-6F4F-46A5-A981-19B174CDF4A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Provides mentoring to those diverse suppliers who succeed in obtaining our business</a:t>
          </a:r>
          <a:endParaRPr lang="en-US" b="1" dirty="0"/>
        </a:p>
      </dgm:t>
    </dgm:pt>
    <dgm:pt modelId="{E46FFAF4-AA41-481F-9A18-63DCA1E907CC}" type="parTrans" cxnId="{F5D067C0-C846-49C5-B152-21DACEE0E4CA}">
      <dgm:prSet/>
      <dgm:spPr/>
      <dgm:t>
        <a:bodyPr/>
        <a:lstStyle/>
        <a:p>
          <a:endParaRPr lang="en-US"/>
        </a:p>
      </dgm:t>
    </dgm:pt>
    <dgm:pt modelId="{DD2229A4-DA2A-4E75-B46D-28BFD462C97F}" type="sibTrans" cxnId="{F5D067C0-C846-49C5-B152-21DACEE0E4CA}">
      <dgm:prSet/>
      <dgm:spPr/>
      <dgm:t>
        <a:bodyPr/>
        <a:lstStyle/>
        <a:p>
          <a:endParaRPr lang="en-US"/>
        </a:p>
      </dgm:t>
    </dgm:pt>
    <dgm:pt modelId="{7E12ABD9-F3F5-4BD7-A6C1-50B35471B37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Includes outreach activities</a:t>
          </a:r>
          <a:endParaRPr lang="en-US" b="1" dirty="0"/>
        </a:p>
      </dgm:t>
    </dgm:pt>
    <dgm:pt modelId="{367E066A-D112-4202-AF97-EAAC944312C5}" type="parTrans" cxnId="{BD1A77D7-A5B6-48F9-879E-4FD6F3AA87F7}">
      <dgm:prSet/>
      <dgm:spPr/>
      <dgm:t>
        <a:bodyPr/>
        <a:lstStyle/>
        <a:p>
          <a:endParaRPr lang="en-US"/>
        </a:p>
      </dgm:t>
    </dgm:pt>
    <dgm:pt modelId="{2C3EF43E-46AC-416A-B599-5CE77A5F522C}" type="sibTrans" cxnId="{BD1A77D7-A5B6-48F9-879E-4FD6F3AA87F7}">
      <dgm:prSet/>
      <dgm:spPr/>
      <dgm:t>
        <a:bodyPr/>
        <a:lstStyle/>
        <a:p>
          <a:endParaRPr lang="en-US"/>
        </a:p>
      </dgm:t>
    </dgm:pt>
    <dgm:pt modelId="{3D061EF7-9916-4CFA-AD3C-34E57FA00167}" type="pres">
      <dgm:prSet presAssocID="{02C01CB0-EC80-43E5-81F2-334AFAE5FD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5445776-4EA9-49E1-983B-B25652F7F714}" type="pres">
      <dgm:prSet presAssocID="{02C01CB0-EC80-43E5-81F2-334AFAE5FD8C}" presName="Name1" presStyleCnt="0"/>
      <dgm:spPr/>
    </dgm:pt>
    <dgm:pt modelId="{F6E8EC64-BAA4-4944-B590-40396A2AFE1C}" type="pres">
      <dgm:prSet presAssocID="{02C01CB0-EC80-43E5-81F2-334AFAE5FD8C}" presName="cycle" presStyleCnt="0"/>
      <dgm:spPr/>
    </dgm:pt>
    <dgm:pt modelId="{B3AF6B5C-80EE-4F22-88F7-F89F455EC542}" type="pres">
      <dgm:prSet presAssocID="{02C01CB0-EC80-43E5-81F2-334AFAE5FD8C}" presName="srcNode" presStyleLbl="node1" presStyleIdx="0" presStyleCnt="4"/>
      <dgm:spPr/>
    </dgm:pt>
    <dgm:pt modelId="{AA9354AD-564E-4D43-AD32-DD1598E079D0}" type="pres">
      <dgm:prSet presAssocID="{02C01CB0-EC80-43E5-81F2-334AFAE5FD8C}" presName="conn" presStyleLbl="parChTrans1D2" presStyleIdx="0" presStyleCnt="1"/>
      <dgm:spPr/>
      <dgm:t>
        <a:bodyPr/>
        <a:lstStyle/>
        <a:p>
          <a:endParaRPr lang="en-US"/>
        </a:p>
      </dgm:t>
    </dgm:pt>
    <dgm:pt modelId="{D50493D7-7088-4C45-A846-72AE84C67646}" type="pres">
      <dgm:prSet presAssocID="{02C01CB0-EC80-43E5-81F2-334AFAE5FD8C}" presName="extraNode" presStyleLbl="node1" presStyleIdx="0" presStyleCnt="4"/>
      <dgm:spPr/>
    </dgm:pt>
    <dgm:pt modelId="{F88ACB9E-0A66-4F92-B854-E823EA12CB48}" type="pres">
      <dgm:prSet presAssocID="{02C01CB0-EC80-43E5-81F2-334AFAE5FD8C}" presName="dstNode" presStyleLbl="node1" presStyleIdx="0" presStyleCnt="4"/>
      <dgm:spPr/>
    </dgm:pt>
    <dgm:pt modelId="{CC451D81-05F0-43B9-A976-F719BE78796B}" type="pres">
      <dgm:prSet presAssocID="{166B49B4-DB12-403F-A139-812C393D953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834AA-6A53-4A15-B52D-CF320E98119F}" type="pres">
      <dgm:prSet presAssocID="{166B49B4-DB12-403F-A139-812C393D9538}" presName="accent_1" presStyleCnt="0"/>
      <dgm:spPr/>
    </dgm:pt>
    <dgm:pt modelId="{D7990B6E-E0B5-4D8D-9B41-B35E7C5201B5}" type="pres">
      <dgm:prSet presAssocID="{166B49B4-DB12-403F-A139-812C393D9538}" presName="accentRepeatNode" presStyleLbl="solidFgAcc1" presStyleIdx="0" presStyleCnt="4"/>
      <dgm:spPr/>
    </dgm:pt>
    <dgm:pt modelId="{DCF47AF5-4A1A-43C0-AF87-F4CC2725175B}" type="pres">
      <dgm:prSet presAssocID="{80E8A0C0-6124-42B8-86D2-1A04878F2CF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E7A81-551B-4635-B402-3E1C3FFCC707}" type="pres">
      <dgm:prSet presAssocID="{80E8A0C0-6124-42B8-86D2-1A04878F2CF7}" presName="accent_2" presStyleCnt="0"/>
      <dgm:spPr/>
    </dgm:pt>
    <dgm:pt modelId="{3B93BA45-2D3E-42AD-B968-3333DCA6379A}" type="pres">
      <dgm:prSet presAssocID="{80E8A0C0-6124-42B8-86D2-1A04878F2CF7}" presName="accentRepeatNode" presStyleLbl="solidFgAcc1" presStyleIdx="1" presStyleCnt="4"/>
      <dgm:spPr/>
    </dgm:pt>
    <dgm:pt modelId="{0F2A335D-D466-4207-B5C6-06547B27D7ED}" type="pres">
      <dgm:prSet presAssocID="{CB4D8CDE-6F4F-46A5-A981-19B174CDF4A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BFD86-8A51-41D3-B40F-F032E5EDB469}" type="pres">
      <dgm:prSet presAssocID="{CB4D8CDE-6F4F-46A5-A981-19B174CDF4A2}" presName="accent_3" presStyleCnt="0"/>
      <dgm:spPr/>
    </dgm:pt>
    <dgm:pt modelId="{EA37CC98-750A-4ECB-BDBE-1BBE03BBA1D8}" type="pres">
      <dgm:prSet presAssocID="{CB4D8CDE-6F4F-46A5-A981-19B174CDF4A2}" presName="accentRepeatNode" presStyleLbl="solidFgAcc1" presStyleIdx="2" presStyleCnt="4"/>
      <dgm:spPr/>
    </dgm:pt>
    <dgm:pt modelId="{6C2F7665-AEEF-45B2-A022-B15ED8A022DF}" type="pres">
      <dgm:prSet presAssocID="{7E12ABD9-F3F5-4BD7-A6C1-50B35471B3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5A05B-8C21-4BAE-A72C-165247AEF1E0}" type="pres">
      <dgm:prSet presAssocID="{7E12ABD9-F3F5-4BD7-A6C1-50B35471B37C}" presName="accent_4" presStyleCnt="0"/>
      <dgm:spPr/>
    </dgm:pt>
    <dgm:pt modelId="{E9AE013F-EE77-4E43-9F45-BE449E51AA6A}" type="pres">
      <dgm:prSet presAssocID="{7E12ABD9-F3F5-4BD7-A6C1-50B35471B37C}" presName="accentRepeatNode" presStyleLbl="solidFgAcc1" presStyleIdx="3" presStyleCnt="4"/>
      <dgm:spPr/>
    </dgm:pt>
  </dgm:ptLst>
  <dgm:cxnLst>
    <dgm:cxn modelId="{C19B727C-292D-4151-BA2B-CE48711402F4}" srcId="{02C01CB0-EC80-43E5-81F2-334AFAE5FD8C}" destId="{80E8A0C0-6124-42B8-86D2-1A04878F2CF7}" srcOrd="1" destOrd="0" parTransId="{F7A8B81A-113B-41F9-8FB6-0C7852246883}" sibTransId="{FEE98F4E-FBF9-4253-8BB3-5D4F703B99AB}"/>
    <dgm:cxn modelId="{05866A98-1106-4645-A53A-0364C5FD50C8}" type="presOf" srcId="{7E12ABD9-F3F5-4BD7-A6C1-50B35471B37C}" destId="{6C2F7665-AEEF-45B2-A022-B15ED8A022DF}" srcOrd="0" destOrd="0" presId="urn:microsoft.com/office/officeart/2008/layout/VerticalCurvedList"/>
    <dgm:cxn modelId="{8AC209B8-A7E1-4029-BCA3-198070A5A51A}" type="presOf" srcId="{F8967725-6624-42CA-8AC3-AA4F0E4CB9D9}" destId="{AA9354AD-564E-4D43-AD32-DD1598E079D0}" srcOrd="0" destOrd="0" presId="urn:microsoft.com/office/officeart/2008/layout/VerticalCurvedList"/>
    <dgm:cxn modelId="{F5D067C0-C846-49C5-B152-21DACEE0E4CA}" srcId="{02C01CB0-EC80-43E5-81F2-334AFAE5FD8C}" destId="{CB4D8CDE-6F4F-46A5-A981-19B174CDF4A2}" srcOrd="2" destOrd="0" parTransId="{E46FFAF4-AA41-481F-9A18-63DCA1E907CC}" sibTransId="{DD2229A4-DA2A-4E75-B46D-28BFD462C97F}"/>
    <dgm:cxn modelId="{2E7F2AE1-B46D-4EA3-9520-0C18A18241A4}" type="presOf" srcId="{CB4D8CDE-6F4F-46A5-A981-19B174CDF4A2}" destId="{0F2A335D-D466-4207-B5C6-06547B27D7ED}" srcOrd="0" destOrd="0" presId="urn:microsoft.com/office/officeart/2008/layout/VerticalCurvedList"/>
    <dgm:cxn modelId="{9F7F99C4-E5CD-4DB5-B817-56E8E1AA1E05}" type="presOf" srcId="{80E8A0C0-6124-42B8-86D2-1A04878F2CF7}" destId="{DCF47AF5-4A1A-43C0-AF87-F4CC2725175B}" srcOrd="0" destOrd="0" presId="urn:microsoft.com/office/officeart/2008/layout/VerticalCurvedList"/>
    <dgm:cxn modelId="{D4DD57C8-93B2-4C67-BF93-2E255EAA2F2C}" type="presOf" srcId="{166B49B4-DB12-403F-A139-812C393D9538}" destId="{CC451D81-05F0-43B9-A976-F719BE78796B}" srcOrd="0" destOrd="0" presId="urn:microsoft.com/office/officeart/2008/layout/VerticalCurvedList"/>
    <dgm:cxn modelId="{BD1A77D7-A5B6-48F9-879E-4FD6F3AA87F7}" srcId="{02C01CB0-EC80-43E5-81F2-334AFAE5FD8C}" destId="{7E12ABD9-F3F5-4BD7-A6C1-50B35471B37C}" srcOrd="3" destOrd="0" parTransId="{367E066A-D112-4202-AF97-EAAC944312C5}" sibTransId="{2C3EF43E-46AC-416A-B599-5CE77A5F522C}"/>
    <dgm:cxn modelId="{FAFBDB8F-1463-410A-BF15-C367BCB8537B}" type="presOf" srcId="{02C01CB0-EC80-43E5-81F2-334AFAE5FD8C}" destId="{3D061EF7-9916-4CFA-AD3C-34E57FA00167}" srcOrd="0" destOrd="0" presId="urn:microsoft.com/office/officeart/2008/layout/VerticalCurvedList"/>
    <dgm:cxn modelId="{34C8FF7D-3B92-4542-92C0-F7F892175F43}" srcId="{02C01CB0-EC80-43E5-81F2-334AFAE5FD8C}" destId="{166B49B4-DB12-403F-A139-812C393D9538}" srcOrd="0" destOrd="0" parTransId="{754B4E74-55A3-4B8A-BE46-0BEF1DA3F94D}" sibTransId="{F8967725-6624-42CA-8AC3-AA4F0E4CB9D9}"/>
    <dgm:cxn modelId="{A8A8A231-EB5F-4D78-B24E-19E84F3F36B4}" type="presParOf" srcId="{3D061EF7-9916-4CFA-AD3C-34E57FA00167}" destId="{F5445776-4EA9-49E1-983B-B25652F7F714}" srcOrd="0" destOrd="0" presId="urn:microsoft.com/office/officeart/2008/layout/VerticalCurvedList"/>
    <dgm:cxn modelId="{846C5BA6-907D-4046-A10F-CDA0BB03E1EB}" type="presParOf" srcId="{F5445776-4EA9-49E1-983B-B25652F7F714}" destId="{F6E8EC64-BAA4-4944-B590-40396A2AFE1C}" srcOrd="0" destOrd="0" presId="urn:microsoft.com/office/officeart/2008/layout/VerticalCurvedList"/>
    <dgm:cxn modelId="{A70D4ECA-FA7A-4B7A-8EB5-85E9CFCC787B}" type="presParOf" srcId="{F6E8EC64-BAA4-4944-B590-40396A2AFE1C}" destId="{B3AF6B5C-80EE-4F22-88F7-F89F455EC542}" srcOrd="0" destOrd="0" presId="urn:microsoft.com/office/officeart/2008/layout/VerticalCurvedList"/>
    <dgm:cxn modelId="{7EBB5358-CC60-4C28-8408-F462DCFDEA0E}" type="presParOf" srcId="{F6E8EC64-BAA4-4944-B590-40396A2AFE1C}" destId="{AA9354AD-564E-4D43-AD32-DD1598E079D0}" srcOrd="1" destOrd="0" presId="urn:microsoft.com/office/officeart/2008/layout/VerticalCurvedList"/>
    <dgm:cxn modelId="{3E69AF3E-FE45-42C0-A1EB-4C44B236E1FF}" type="presParOf" srcId="{F6E8EC64-BAA4-4944-B590-40396A2AFE1C}" destId="{D50493D7-7088-4C45-A846-72AE84C67646}" srcOrd="2" destOrd="0" presId="urn:microsoft.com/office/officeart/2008/layout/VerticalCurvedList"/>
    <dgm:cxn modelId="{29FD249C-EEC1-4988-8A40-157E38F7034C}" type="presParOf" srcId="{F6E8EC64-BAA4-4944-B590-40396A2AFE1C}" destId="{F88ACB9E-0A66-4F92-B854-E823EA12CB48}" srcOrd="3" destOrd="0" presId="urn:microsoft.com/office/officeart/2008/layout/VerticalCurvedList"/>
    <dgm:cxn modelId="{F8D9CB98-6BF6-4FF2-903B-86C9BD6A5CE4}" type="presParOf" srcId="{F5445776-4EA9-49E1-983B-B25652F7F714}" destId="{CC451D81-05F0-43B9-A976-F719BE78796B}" srcOrd="1" destOrd="0" presId="urn:microsoft.com/office/officeart/2008/layout/VerticalCurvedList"/>
    <dgm:cxn modelId="{82109EE8-818E-4738-82BF-917369104BBD}" type="presParOf" srcId="{F5445776-4EA9-49E1-983B-B25652F7F714}" destId="{DA8834AA-6A53-4A15-B52D-CF320E98119F}" srcOrd="2" destOrd="0" presId="urn:microsoft.com/office/officeart/2008/layout/VerticalCurvedList"/>
    <dgm:cxn modelId="{D069480C-DA2C-48D0-B3DB-D0B022B2F054}" type="presParOf" srcId="{DA8834AA-6A53-4A15-B52D-CF320E98119F}" destId="{D7990B6E-E0B5-4D8D-9B41-B35E7C5201B5}" srcOrd="0" destOrd="0" presId="urn:microsoft.com/office/officeart/2008/layout/VerticalCurvedList"/>
    <dgm:cxn modelId="{0D57792A-5A49-48BE-8B62-B1C5D4E48EF0}" type="presParOf" srcId="{F5445776-4EA9-49E1-983B-B25652F7F714}" destId="{DCF47AF5-4A1A-43C0-AF87-F4CC2725175B}" srcOrd="3" destOrd="0" presId="urn:microsoft.com/office/officeart/2008/layout/VerticalCurvedList"/>
    <dgm:cxn modelId="{9FBB8CE8-9486-4432-8B8D-0CBF82E09F37}" type="presParOf" srcId="{F5445776-4EA9-49E1-983B-B25652F7F714}" destId="{D2FE7A81-551B-4635-B402-3E1C3FFCC707}" srcOrd="4" destOrd="0" presId="urn:microsoft.com/office/officeart/2008/layout/VerticalCurvedList"/>
    <dgm:cxn modelId="{EE762989-77A5-40DA-945A-EFD24229FFAC}" type="presParOf" srcId="{D2FE7A81-551B-4635-B402-3E1C3FFCC707}" destId="{3B93BA45-2D3E-42AD-B968-3333DCA6379A}" srcOrd="0" destOrd="0" presId="urn:microsoft.com/office/officeart/2008/layout/VerticalCurvedList"/>
    <dgm:cxn modelId="{E6352C7C-DC36-4A99-84C9-BD3ACB3075C6}" type="presParOf" srcId="{F5445776-4EA9-49E1-983B-B25652F7F714}" destId="{0F2A335D-D466-4207-B5C6-06547B27D7ED}" srcOrd="5" destOrd="0" presId="urn:microsoft.com/office/officeart/2008/layout/VerticalCurvedList"/>
    <dgm:cxn modelId="{70E4625C-4627-47AD-8F39-52E5E99ABD20}" type="presParOf" srcId="{F5445776-4EA9-49E1-983B-B25652F7F714}" destId="{40DBFD86-8A51-41D3-B40F-F032E5EDB469}" srcOrd="6" destOrd="0" presId="urn:microsoft.com/office/officeart/2008/layout/VerticalCurvedList"/>
    <dgm:cxn modelId="{DD4A75BE-6502-4D66-85D8-541C592B2949}" type="presParOf" srcId="{40DBFD86-8A51-41D3-B40F-F032E5EDB469}" destId="{EA37CC98-750A-4ECB-BDBE-1BBE03BBA1D8}" srcOrd="0" destOrd="0" presId="urn:microsoft.com/office/officeart/2008/layout/VerticalCurvedList"/>
    <dgm:cxn modelId="{083129E4-6D45-4F14-868C-27B4901E9AD6}" type="presParOf" srcId="{F5445776-4EA9-49E1-983B-B25652F7F714}" destId="{6C2F7665-AEEF-45B2-A022-B15ED8A022DF}" srcOrd="7" destOrd="0" presId="urn:microsoft.com/office/officeart/2008/layout/VerticalCurvedList"/>
    <dgm:cxn modelId="{FCD00AED-3661-405E-9D6A-31DA8C59930A}" type="presParOf" srcId="{F5445776-4EA9-49E1-983B-B25652F7F714}" destId="{6B95A05B-8C21-4BAE-A72C-165247AEF1E0}" srcOrd="8" destOrd="0" presId="urn:microsoft.com/office/officeart/2008/layout/VerticalCurvedList"/>
    <dgm:cxn modelId="{731FDCCD-9580-4FEB-B5C3-E42148979BCA}" type="presParOf" srcId="{6B95A05B-8C21-4BAE-A72C-165247AEF1E0}" destId="{E9AE013F-EE77-4E43-9F45-BE449E51AA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62572-78D3-4BAB-9816-7F4BC6E3168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A99A1-C188-4D43-868C-7435BA9D0C20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Basics</a:t>
          </a:r>
          <a:endParaRPr lang="en-US" b="1" dirty="0"/>
        </a:p>
      </dgm:t>
    </dgm:pt>
    <dgm:pt modelId="{4AF5464B-302E-4B56-88F3-3589C6A9DD67}" type="parTrans" cxnId="{9B7E4267-CE16-445F-9CEE-9635152DD5F3}">
      <dgm:prSet/>
      <dgm:spPr/>
      <dgm:t>
        <a:bodyPr/>
        <a:lstStyle/>
        <a:p>
          <a:endParaRPr lang="en-US" b="1"/>
        </a:p>
      </dgm:t>
    </dgm:pt>
    <dgm:pt modelId="{34B480CA-07E8-47D3-9009-FCC8B83D2B3F}" type="sibTrans" cxnId="{9B7E4267-CE16-445F-9CEE-9635152DD5F3}">
      <dgm:prSet/>
      <dgm:spPr/>
      <dgm:t>
        <a:bodyPr/>
        <a:lstStyle/>
        <a:p>
          <a:endParaRPr lang="en-US" b="1"/>
        </a:p>
      </dgm:t>
    </dgm:pt>
    <dgm:pt modelId="{51E58DB1-7889-4A7F-8D33-041CE4709FD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One Page Profile</a:t>
          </a:r>
          <a:endParaRPr lang="en-US" sz="1200" b="1" dirty="0"/>
        </a:p>
      </dgm:t>
    </dgm:pt>
    <dgm:pt modelId="{BC165B47-A8C4-4D25-935A-C16118EBCDDD}" type="parTrans" cxnId="{8040F867-A17B-4996-8B14-7AE29FBDDFA8}">
      <dgm:prSet/>
      <dgm:spPr/>
      <dgm:t>
        <a:bodyPr/>
        <a:lstStyle/>
        <a:p>
          <a:endParaRPr lang="en-US" b="1"/>
        </a:p>
      </dgm:t>
    </dgm:pt>
    <dgm:pt modelId="{03B5693C-D660-415E-B64F-C142C3FDE1A3}" type="sibTrans" cxnId="{8040F867-A17B-4996-8B14-7AE29FBDDFA8}">
      <dgm:prSet/>
      <dgm:spPr/>
      <dgm:t>
        <a:bodyPr/>
        <a:lstStyle/>
        <a:p>
          <a:endParaRPr lang="en-US" b="1"/>
        </a:p>
      </dgm:t>
    </dgm:pt>
    <dgm:pt modelId="{F222655E-08E8-4D89-9AC8-DF766446F30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Value Add Proposition</a:t>
          </a:r>
          <a:endParaRPr lang="en-US" sz="1200" b="1" dirty="0"/>
        </a:p>
      </dgm:t>
    </dgm:pt>
    <dgm:pt modelId="{77C0047D-8CF8-4E59-A0E2-04EC5C6DC602}" type="parTrans" cxnId="{0325E7C2-3B65-48F7-A05D-C8D6AD1230EF}">
      <dgm:prSet/>
      <dgm:spPr/>
      <dgm:t>
        <a:bodyPr/>
        <a:lstStyle/>
        <a:p>
          <a:endParaRPr lang="en-US" b="1"/>
        </a:p>
      </dgm:t>
    </dgm:pt>
    <dgm:pt modelId="{AC6273B4-75CB-4953-8414-13DD1DA8F636}" type="sibTrans" cxnId="{0325E7C2-3B65-48F7-A05D-C8D6AD1230EF}">
      <dgm:prSet/>
      <dgm:spPr/>
      <dgm:t>
        <a:bodyPr/>
        <a:lstStyle/>
        <a:p>
          <a:endParaRPr lang="en-US" b="1"/>
        </a:p>
      </dgm:t>
    </dgm:pt>
    <dgm:pt modelId="{B4071735-7297-41C1-B361-EABD5E82E9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Business Plan</a:t>
          </a:r>
          <a:endParaRPr lang="en-US" sz="1200" b="1" dirty="0"/>
        </a:p>
      </dgm:t>
    </dgm:pt>
    <dgm:pt modelId="{2A0770B4-1DD1-4DE7-851D-CE4D2AAEE8BF}" type="parTrans" cxnId="{4FD5FFE9-6D39-45F2-B508-F852CCC994A6}">
      <dgm:prSet/>
      <dgm:spPr/>
      <dgm:t>
        <a:bodyPr/>
        <a:lstStyle/>
        <a:p>
          <a:endParaRPr lang="en-US" b="1"/>
        </a:p>
      </dgm:t>
    </dgm:pt>
    <dgm:pt modelId="{AA1E8F15-2E00-4515-9E6B-E797ED6FEF05}" type="sibTrans" cxnId="{4FD5FFE9-6D39-45F2-B508-F852CCC994A6}">
      <dgm:prSet/>
      <dgm:spPr/>
      <dgm:t>
        <a:bodyPr/>
        <a:lstStyle/>
        <a:p>
          <a:endParaRPr lang="en-US" b="1"/>
        </a:p>
      </dgm:t>
    </dgm:pt>
    <dgm:pt modelId="{68F5C58A-057F-4E9E-B1A5-762AC65539D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Know your Capability</a:t>
          </a:r>
          <a:endParaRPr lang="en-US" sz="1200" b="1" dirty="0"/>
        </a:p>
      </dgm:t>
    </dgm:pt>
    <dgm:pt modelId="{F0AD1D63-EE3B-4AF9-9870-4CA67F7C14DB}" type="parTrans" cxnId="{B9232771-B227-4400-B9FD-317FA5FDCDF4}">
      <dgm:prSet/>
      <dgm:spPr/>
      <dgm:t>
        <a:bodyPr/>
        <a:lstStyle/>
        <a:p>
          <a:endParaRPr lang="en-US" b="1"/>
        </a:p>
      </dgm:t>
    </dgm:pt>
    <dgm:pt modelId="{D3246AE8-6BEA-4577-8160-907281D883E8}" type="sibTrans" cxnId="{B9232771-B227-4400-B9FD-317FA5FDCDF4}">
      <dgm:prSet/>
      <dgm:spPr/>
      <dgm:t>
        <a:bodyPr/>
        <a:lstStyle/>
        <a:p>
          <a:endParaRPr lang="en-US" b="1"/>
        </a:p>
      </dgm:t>
    </dgm:pt>
    <dgm:pt modelId="{B4ACDB17-8010-4C9C-A891-4A55DE1D4BA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b="1" dirty="0" smtClean="0"/>
            <a:t>Patience!  </a:t>
          </a:r>
          <a:endParaRPr lang="en-US" sz="1200" b="1" dirty="0"/>
        </a:p>
      </dgm:t>
    </dgm:pt>
    <dgm:pt modelId="{0958E60F-5CAF-4F1D-A333-7CE032843D67}" type="parTrans" cxnId="{D3A2817C-DAD6-4B29-A9C7-4F18696C7619}">
      <dgm:prSet/>
      <dgm:spPr/>
      <dgm:t>
        <a:bodyPr/>
        <a:lstStyle/>
        <a:p>
          <a:endParaRPr lang="en-US"/>
        </a:p>
      </dgm:t>
    </dgm:pt>
    <dgm:pt modelId="{7ED57E79-38F1-4030-9DE5-DF82EDE91268}" type="sibTrans" cxnId="{D3A2817C-DAD6-4B29-A9C7-4F18696C7619}">
      <dgm:prSet/>
      <dgm:spPr/>
      <dgm:t>
        <a:bodyPr/>
        <a:lstStyle/>
        <a:p>
          <a:endParaRPr lang="en-US"/>
        </a:p>
      </dgm:t>
    </dgm:pt>
    <dgm:pt modelId="{3CCC402A-29E2-45EA-8B6A-57B92B5BCDC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/>
            <a:t>Target Customers that are “Right Fit “ for you</a:t>
          </a:r>
          <a:endParaRPr lang="en-US" sz="1200" b="1" dirty="0"/>
        </a:p>
      </dgm:t>
    </dgm:pt>
    <dgm:pt modelId="{D6C75AF9-23A0-474E-91BB-3D3298B29B52}" type="parTrans" cxnId="{C6D21024-C846-41E3-A115-729DBE9FBD92}">
      <dgm:prSet/>
      <dgm:spPr/>
      <dgm:t>
        <a:bodyPr/>
        <a:lstStyle/>
        <a:p>
          <a:endParaRPr lang="en-US"/>
        </a:p>
      </dgm:t>
    </dgm:pt>
    <dgm:pt modelId="{1FDD4D89-DB84-410D-BEED-62006963AFCB}" type="sibTrans" cxnId="{C6D21024-C846-41E3-A115-729DBE9FBD92}">
      <dgm:prSet/>
      <dgm:spPr/>
      <dgm:t>
        <a:bodyPr/>
        <a:lstStyle/>
        <a:p>
          <a:endParaRPr lang="en-US"/>
        </a:p>
      </dgm:t>
    </dgm:pt>
    <dgm:pt modelId="{25EC3746-6A66-4A5B-865F-3C2821943C75}" type="pres">
      <dgm:prSet presAssocID="{08862572-78D3-4BAB-9816-7F4BC6E316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0BDC5D-FE53-45CE-BB83-543EAB929761}" type="pres">
      <dgm:prSet presAssocID="{0B6A99A1-C188-4D43-868C-7435BA9D0C20}" presName="centerShape" presStyleLbl="node0" presStyleIdx="0" presStyleCnt="1" custLinFactNeighborX="382" custLinFactNeighborY="120"/>
      <dgm:spPr/>
      <dgm:t>
        <a:bodyPr/>
        <a:lstStyle/>
        <a:p>
          <a:endParaRPr lang="en-US"/>
        </a:p>
      </dgm:t>
    </dgm:pt>
    <dgm:pt modelId="{23D15373-32EF-4392-B91A-7087CEE065D6}" type="pres">
      <dgm:prSet presAssocID="{51E58DB1-7889-4A7F-8D33-041CE4709FDC}" presName="node" presStyleLbl="node1" presStyleIdx="0" presStyleCnt="6" custScaleX="118211" custScaleY="10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BEAAD-540A-4AE0-AE38-EA84D4902DC2}" type="pres">
      <dgm:prSet presAssocID="{51E58DB1-7889-4A7F-8D33-041CE4709FDC}" presName="dummy" presStyleCnt="0"/>
      <dgm:spPr/>
    </dgm:pt>
    <dgm:pt modelId="{7A711DD5-69C5-4D4B-BCBF-F755A0C83FCE}" type="pres">
      <dgm:prSet presAssocID="{03B5693C-D660-415E-B64F-C142C3FDE1A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B1311EE-751D-4FC1-821F-B355E377D9E2}" type="pres">
      <dgm:prSet presAssocID="{F222655E-08E8-4D89-9AC8-DF766446F300}" presName="node" presStyleLbl="node1" presStyleIdx="1" presStyleCnt="6" custScaleX="118211" custScaleY="10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E986-229D-4682-881A-5AC4D76E295B}" type="pres">
      <dgm:prSet presAssocID="{F222655E-08E8-4D89-9AC8-DF766446F300}" presName="dummy" presStyleCnt="0"/>
      <dgm:spPr/>
    </dgm:pt>
    <dgm:pt modelId="{0B3A9C99-B513-4C8F-B3FE-283F4368C70D}" type="pres">
      <dgm:prSet presAssocID="{AC6273B4-75CB-4953-8414-13DD1DA8F63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99985E7-AD41-4143-9D84-73B92A6E599C}" type="pres">
      <dgm:prSet presAssocID="{B4071735-7297-41C1-B361-EABD5E82E9A6}" presName="node" presStyleLbl="node1" presStyleIdx="2" presStyleCnt="6" custScaleX="118211" custScaleY="10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375C-22BF-47BB-AE75-D2AA55941633}" type="pres">
      <dgm:prSet presAssocID="{B4071735-7297-41C1-B361-EABD5E82E9A6}" presName="dummy" presStyleCnt="0"/>
      <dgm:spPr/>
    </dgm:pt>
    <dgm:pt modelId="{BAE23786-B166-46DC-9B23-FDA3657DD17E}" type="pres">
      <dgm:prSet presAssocID="{AA1E8F15-2E00-4515-9E6B-E797ED6FEF0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6BCE5C3-405C-40A5-A302-1DF9B4E0DC4A}" type="pres">
      <dgm:prSet presAssocID="{68F5C58A-057F-4E9E-B1A5-762AC65539DD}" presName="node" presStyleLbl="node1" presStyleIdx="3" presStyleCnt="6" custScaleX="118211" custScaleY="10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082D-858F-4488-B3BA-EAFDBD0C65F6}" type="pres">
      <dgm:prSet presAssocID="{68F5C58A-057F-4E9E-B1A5-762AC65539DD}" presName="dummy" presStyleCnt="0"/>
      <dgm:spPr/>
    </dgm:pt>
    <dgm:pt modelId="{8B41D681-6D16-4013-A23A-9968C0060EE4}" type="pres">
      <dgm:prSet presAssocID="{D3246AE8-6BEA-4577-8160-907281D883E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714E75D-AEF9-4091-A53E-F4C368FFE680}" type="pres">
      <dgm:prSet presAssocID="{3CCC402A-29E2-45EA-8B6A-57B92B5BCDCE}" presName="node" presStyleLbl="node1" presStyleIdx="4" presStyleCnt="6" custScaleX="11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2958D-0377-49B7-8B1F-8C077B3A2FCF}" type="pres">
      <dgm:prSet presAssocID="{3CCC402A-29E2-45EA-8B6A-57B92B5BCDCE}" presName="dummy" presStyleCnt="0"/>
      <dgm:spPr/>
    </dgm:pt>
    <dgm:pt modelId="{CF3983B9-7864-4C6E-84A2-359AA67D9C2D}" type="pres">
      <dgm:prSet presAssocID="{1FDD4D89-DB84-410D-BEED-62006963AFC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DC874C4-F5C0-458F-80B2-550407A58011}" type="pres">
      <dgm:prSet presAssocID="{B4ACDB17-8010-4C9C-A891-4A55DE1D4BA7}" presName="node" presStyleLbl="node1" presStyleIdx="5" presStyleCnt="6" custScaleX="100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0D9D8-A0F7-4B45-AE6E-CB59310952B2}" type="pres">
      <dgm:prSet presAssocID="{B4ACDB17-8010-4C9C-A891-4A55DE1D4BA7}" presName="dummy" presStyleCnt="0"/>
      <dgm:spPr/>
    </dgm:pt>
    <dgm:pt modelId="{F75A9BF2-EF89-4E9C-B5DC-039F72F70018}" type="pres">
      <dgm:prSet presAssocID="{7ED57E79-38F1-4030-9DE5-DF82EDE91268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040F867-A17B-4996-8B14-7AE29FBDDFA8}" srcId="{0B6A99A1-C188-4D43-868C-7435BA9D0C20}" destId="{51E58DB1-7889-4A7F-8D33-041CE4709FDC}" srcOrd="0" destOrd="0" parTransId="{BC165B47-A8C4-4D25-935A-C16118EBCDDD}" sibTransId="{03B5693C-D660-415E-B64F-C142C3FDE1A3}"/>
    <dgm:cxn modelId="{484AF3AD-B65B-45DA-8898-5A1611DA9B31}" type="presOf" srcId="{B4ACDB17-8010-4C9C-A891-4A55DE1D4BA7}" destId="{ADC874C4-F5C0-458F-80B2-550407A58011}" srcOrd="0" destOrd="0" presId="urn:microsoft.com/office/officeart/2005/8/layout/radial6"/>
    <dgm:cxn modelId="{9B7E4267-CE16-445F-9CEE-9635152DD5F3}" srcId="{08862572-78D3-4BAB-9816-7F4BC6E31682}" destId="{0B6A99A1-C188-4D43-868C-7435BA9D0C20}" srcOrd="0" destOrd="0" parTransId="{4AF5464B-302E-4B56-88F3-3589C6A9DD67}" sibTransId="{34B480CA-07E8-47D3-9009-FCC8B83D2B3F}"/>
    <dgm:cxn modelId="{0BD353EE-14AE-4682-82D9-FAA1A106225F}" type="presOf" srcId="{0B6A99A1-C188-4D43-868C-7435BA9D0C20}" destId="{320BDC5D-FE53-45CE-BB83-543EAB929761}" srcOrd="0" destOrd="0" presId="urn:microsoft.com/office/officeart/2005/8/layout/radial6"/>
    <dgm:cxn modelId="{1000C20F-CA46-4E59-8479-ADD441C09AEB}" type="presOf" srcId="{F222655E-08E8-4D89-9AC8-DF766446F300}" destId="{CB1311EE-751D-4FC1-821F-B355E377D9E2}" srcOrd="0" destOrd="0" presId="urn:microsoft.com/office/officeart/2005/8/layout/radial6"/>
    <dgm:cxn modelId="{E6129AF3-F93C-4163-8507-1F2F79F45D3E}" type="presOf" srcId="{51E58DB1-7889-4A7F-8D33-041CE4709FDC}" destId="{23D15373-32EF-4392-B91A-7087CEE065D6}" srcOrd="0" destOrd="0" presId="urn:microsoft.com/office/officeart/2005/8/layout/radial6"/>
    <dgm:cxn modelId="{70FC57D2-B54B-4A6D-83D5-DDF633CB24FA}" type="presOf" srcId="{7ED57E79-38F1-4030-9DE5-DF82EDE91268}" destId="{F75A9BF2-EF89-4E9C-B5DC-039F72F70018}" srcOrd="0" destOrd="0" presId="urn:microsoft.com/office/officeart/2005/8/layout/radial6"/>
    <dgm:cxn modelId="{33478D28-D4B8-4545-ADD3-DFCF5BDBC947}" type="presOf" srcId="{3CCC402A-29E2-45EA-8B6A-57B92B5BCDCE}" destId="{E714E75D-AEF9-4091-A53E-F4C368FFE680}" srcOrd="0" destOrd="0" presId="urn:microsoft.com/office/officeart/2005/8/layout/radial6"/>
    <dgm:cxn modelId="{12A29473-7F66-4651-8798-66296CD4814D}" type="presOf" srcId="{03B5693C-D660-415E-B64F-C142C3FDE1A3}" destId="{7A711DD5-69C5-4D4B-BCBF-F755A0C83FCE}" srcOrd="0" destOrd="0" presId="urn:microsoft.com/office/officeart/2005/8/layout/radial6"/>
    <dgm:cxn modelId="{8A541F7E-4710-4B6F-B2CE-21F9F306EA07}" type="presOf" srcId="{AA1E8F15-2E00-4515-9E6B-E797ED6FEF05}" destId="{BAE23786-B166-46DC-9B23-FDA3657DD17E}" srcOrd="0" destOrd="0" presId="urn:microsoft.com/office/officeart/2005/8/layout/radial6"/>
    <dgm:cxn modelId="{0325E7C2-3B65-48F7-A05D-C8D6AD1230EF}" srcId="{0B6A99A1-C188-4D43-868C-7435BA9D0C20}" destId="{F222655E-08E8-4D89-9AC8-DF766446F300}" srcOrd="1" destOrd="0" parTransId="{77C0047D-8CF8-4E59-A0E2-04EC5C6DC602}" sibTransId="{AC6273B4-75CB-4953-8414-13DD1DA8F636}"/>
    <dgm:cxn modelId="{B9232771-B227-4400-B9FD-317FA5FDCDF4}" srcId="{0B6A99A1-C188-4D43-868C-7435BA9D0C20}" destId="{68F5C58A-057F-4E9E-B1A5-762AC65539DD}" srcOrd="3" destOrd="0" parTransId="{F0AD1D63-EE3B-4AF9-9870-4CA67F7C14DB}" sibTransId="{D3246AE8-6BEA-4577-8160-907281D883E8}"/>
    <dgm:cxn modelId="{4FD5FFE9-6D39-45F2-B508-F852CCC994A6}" srcId="{0B6A99A1-C188-4D43-868C-7435BA9D0C20}" destId="{B4071735-7297-41C1-B361-EABD5E82E9A6}" srcOrd="2" destOrd="0" parTransId="{2A0770B4-1DD1-4DE7-851D-CE4D2AAEE8BF}" sibTransId="{AA1E8F15-2E00-4515-9E6B-E797ED6FEF05}"/>
    <dgm:cxn modelId="{A3BB2539-0792-45AA-B642-B93BE9342C6A}" type="presOf" srcId="{68F5C58A-057F-4E9E-B1A5-762AC65539DD}" destId="{C6BCE5C3-405C-40A5-A302-1DF9B4E0DC4A}" srcOrd="0" destOrd="0" presId="urn:microsoft.com/office/officeart/2005/8/layout/radial6"/>
    <dgm:cxn modelId="{D3A2817C-DAD6-4B29-A9C7-4F18696C7619}" srcId="{0B6A99A1-C188-4D43-868C-7435BA9D0C20}" destId="{B4ACDB17-8010-4C9C-A891-4A55DE1D4BA7}" srcOrd="5" destOrd="0" parTransId="{0958E60F-5CAF-4F1D-A333-7CE032843D67}" sibTransId="{7ED57E79-38F1-4030-9DE5-DF82EDE91268}"/>
    <dgm:cxn modelId="{63F711D4-3F8B-429C-98DF-A182EDD56C72}" type="presOf" srcId="{08862572-78D3-4BAB-9816-7F4BC6E31682}" destId="{25EC3746-6A66-4A5B-865F-3C2821943C75}" srcOrd="0" destOrd="0" presId="urn:microsoft.com/office/officeart/2005/8/layout/radial6"/>
    <dgm:cxn modelId="{2367A8C1-D533-40A9-B80F-447C1D90EC58}" type="presOf" srcId="{AC6273B4-75CB-4953-8414-13DD1DA8F636}" destId="{0B3A9C99-B513-4C8F-B3FE-283F4368C70D}" srcOrd="0" destOrd="0" presId="urn:microsoft.com/office/officeart/2005/8/layout/radial6"/>
    <dgm:cxn modelId="{C6D21024-C846-41E3-A115-729DBE9FBD92}" srcId="{0B6A99A1-C188-4D43-868C-7435BA9D0C20}" destId="{3CCC402A-29E2-45EA-8B6A-57B92B5BCDCE}" srcOrd="4" destOrd="0" parTransId="{D6C75AF9-23A0-474E-91BB-3D3298B29B52}" sibTransId="{1FDD4D89-DB84-410D-BEED-62006963AFCB}"/>
    <dgm:cxn modelId="{D662668B-69B2-4BC2-BF2B-5D982B0F05A6}" type="presOf" srcId="{B4071735-7297-41C1-B361-EABD5E82E9A6}" destId="{099985E7-AD41-4143-9D84-73B92A6E599C}" srcOrd="0" destOrd="0" presId="urn:microsoft.com/office/officeart/2005/8/layout/radial6"/>
    <dgm:cxn modelId="{DD760713-6AD8-4236-B38A-0E4DD4B05841}" type="presOf" srcId="{1FDD4D89-DB84-410D-BEED-62006963AFCB}" destId="{CF3983B9-7864-4C6E-84A2-359AA67D9C2D}" srcOrd="0" destOrd="0" presId="urn:microsoft.com/office/officeart/2005/8/layout/radial6"/>
    <dgm:cxn modelId="{2BFE069C-BC3D-4C50-BAFA-E3E3C119BEF5}" type="presOf" srcId="{D3246AE8-6BEA-4577-8160-907281D883E8}" destId="{8B41D681-6D16-4013-A23A-9968C0060EE4}" srcOrd="0" destOrd="0" presId="urn:microsoft.com/office/officeart/2005/8/layout/radial6"/>
    <dgm:cxn modelId="{261F43CF-FCA2-4C32-90B9-87F6F10F5B39}" type="presParOf" srcId="{25EC3746-6A66-4A5B-865F-3C2821943C75}" destId="{320BDC5D-FE53-45CE-BB83-543EAB929761}" srcOrd="0" destOrd="0" presId="urn:microsoft.com/office/officeart/2005/8/layout/radial6"/>
    <dgm:cxn modelId="{31D4EE45-6020-47D7-A1BE-ED76F7BE23B3}" type="presParOf" srcId="{25EC3746-6A66-4A5B-865F-3C2821943C75}" destId="{23D15373-32EF-4392-B91A-7087CEE065D6}" srcOrd="1" destOrd="0" presId="urn:microsoft.com/office/officeart/2005/8/layout/radial6"/>
    <dgm:cxn modelId="{F620BB49-9C89-411D-9BA2-8EC7B901B98B}" type="presParOf" srcId="{25EC3746-6A66-4A5B-865F-3C2821943C75}" destId="{C81BEAAD-540A-4AE0-AE38-EA84D4902DC2}" srcOrd="2" destOrd="0" presId="urn:microsoft.com/office/officeart/2005/8/layout/radial6"/>
    <dgm:cxn modelId="{BFE0002E-3616-493F-850C-A3E76A126C80}" type="presParOf" srcId="{25EC3746-6A66-4A5B-865F-3C2821943C75}" destId="{7A711DD5-69C5-4D4B-BCBF-F755A0C83FCE}" srcOrd="3" destOrd="0" presId="urn:microsoft.com/office/officeart/2005/8/layout/radial6"/>
    <dgm:cxn modelId="{8FD2DC10-987C-4A6F-8EB2-733EC986A0CA}" type="presParOf" srcId="{25EC3746-6A66-4A5B-865F-3C2821943C75}" destId="{CB1311EE-751D-4FC1-821F-B355E377D9E2}" srcOrd="4" destOrd="0" presId="urn:microsoft.com/office/officeart/2005/8/layout/radial6"/>
    <dgm:cxn modelId="{CB9F4413-F86E-49C1-9F2D-0FAE0B94FCD3}" type="presParOf" srcId="{25EC3746-6A66-4A5B-865F-3C2821943C75}" destId="{B081E986-229D-4682-881A-5AC4D76E295B}" srcOrd="5" destOrd="0" presId="urn:microsoft.com/office/officeart/2005/8/layout/radial6"/>
    <dgm:cxn modelId="{B8CC80D5-F945-4E07-8DF8-46AFC354E0E5}" type="presParOf" srcId="{25EC3746-6A66-4A5B-865F-3C2821943C75}" destId="{0B3A9C99-B513-4C8F-B3FE-283F4368C70D}" srcOrd="6" destOrd="0" presId="urn:microsoft.com/office/officeart/2005/8/layout/radial6"/>
    <dgm:cxn modelId="{A9F44FE8-AF7B-4BBA-A895-42C243FCC34B}" type="presParOf" srcId="{25EC3746-6A66-4A5B-865F-3C2821943C75}" destId="{099985E7-AD41-4143-9D84-73B92A6E599C}" srcOrd="7" destOrd="0" presId="urn:microsoft.com/office/officeart/2005/8/layout/radial6"/>
    <dgm:cxn modelId="{AA15C180-C888-444A-90E8-6ABE5E505455}" type="presParOf" srcId="{25EC3746-6A66-4A5B-865F-3C2821943C75}" destId="{02C7375C-22BF-47BB-AE75-D2AA55941633}" srcOrd="8" destOrd="0" presId="urn:microsoft.com/office/officeart/2005/8/layout/radial6"/>
    <dgm:cxn modelId="{18DC2BEE-7777-4B28-A83F-8CECCFEF3054}" type="presParOf" srcId="{25EC3746-6A66-4A5B-865F-3C2821943C75}" destId="{BAE23786-B166-46DC-9B23-FDA3657DD17E}" srcOrd="9" destOrd="0" presId="urn:microsoft.com/office/officeart/2005/8/layout/radial6"/>
    <dgm:cxn modelId="{BC2DBE3C-C129-439E-95A2-2AD570F922A3}" type="presParOf" srcId="{25EC3746-6A66-4A5B-865F-3C2821943C75}" destId="{C6BCE5C3-405C-40A5-A302-1DF9B4E0DC4A}" srcOrd="10" destOrd="0" presId="urn:microsoft.com/office/officeart/2005/8/layout/radial6"/>
    <dgm:cxn modelId="{B8D3964B-83EF-45DA-B242-C33098C87E4D}" type="presParOf" srcId="{25EC3746-6A66-4A5B-865F-3C2821943C75}" destId="{B7CB082D-858F-4488-B3BA-EAFDBD0C65F6}" srcOrd="11" destOrd="0" presId="urn:microsoft.com/office/officeart/2005/8/layout/radial6"/>
    <dgm:cxn modelId="{BE23605B-F99B-4D43-A2A7-AAD1ADD80C25}" type="presParOf" srcId="{25EC3746-6A66-4A5B-865F-3C2821943C75}" destId="{8B41D681-6D16-4013-A23A-9968C0060EE4}" srcOrd="12" destOrd="0" presId="urn:microsoft.com/office/officeart/2005/8/layout/radial6"/>
    <dgm:cxn modelId="{94F2E10F-E0CB-483A-836C-2A164009C3EA}" type="presParOf" srcId="{25EC3746-6A66-4A5B-865F-3C2821943C75}" destId="{E714E75D-AEF9-4091-A53E-F4C368FFE680}" srcOrd="13" destOrd="0" presId="urn:microsoft.com/office/officeart/2005/8/layout/radial6"/>
    <dgm:cxn modelId="{AC39C16E-2A33-48E9-B4EB-8A54F7B488DA}" type="presParOf" srcId="{25EC3746-6A66-4A5B-865F-3C2821943C75}" destId="{1B12958D-0377-49B7-8B1F-8C077B3A2FCF}" srcOrd="14" destOrd="0" presId="urn:microsoft.com/office/officeart/2005/8/layout/radial6"/>
    <dgm:cxn modelId="{64E0E1D2-6F26-48C3-A008-9F7FC4C191FA}" type="presParOf" srcId="{25EC3746-6A66-4A5B-865F-3C2821943C75}" destId="{CF3983B9-7864-4C6E-84A2-359AA67D9C2D}" srcOrd="15" destOrd="0" presId="urn:microsoft.com/office/officeart/2005/8/layout/radial6"/>
    <dgm:cxn modelId="{5A181070-86D1-4E8B-9BEA-91DC67E0B756}" type="presParOf" srcId="{25EC3746-6A66-4A5B-865F-3C2821943C75}" destId="{ADC874C4-F5C0-458F-80B2-550407A58011}" srcOrd="16" destOrd="0" presId="urn:microsoft.com/office/officeart/2005/8/layout/radial6"/>
    <dgm:cxn modelId="{857FA176-8503-48B7-AE5A-D0088F70CEEB}" type="presParOf" srcId="{25EC3746-6A66-4A5B-865F-3C2821943C75}" destId="{D9A0D9D8-A0F7-4B45-AE6E-CB59310952B2}" srcOrd="17" destOrd="0" presId="urn:microsoft.com/office/officeart/2005/8/layout/radial6"/>
    <dgm:cxn modelId="{39098760-771C-44E1-9B9D-142897169F5F}" type="presParOf" srcId="{25EC3746-6A66-4A5B-865F-3C2821943C75}" destId="{F75A9BF2-EF89-4E9C-B5DC-039F72F7001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8ACDA-9F34-4DE9-9DF9-C0D3E8E0CBD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3BB17-8CE3-4B5F-B68C-9F8ADEAD2AE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Understand Corporate pain points and offer solutions </a:t>
          </a:r>
          <a:endParaRPr lang="en-US" sz="1200" b="1" dirty="0">
            <a:solidFill>
              <a:schemeClr val="bg1"/>
            </a:solidFill>
          </a:endParaRPr>
        </a:p>
      </dgm:t>
    </dgm:pt>
    <dgm:pt modelId="{956AC008-2576-4745-B031-64FC773EA362}" type="parTrans" cxnId="{7946090B-C1AC-419F-8F74-2858B7A68BD9}">
      <dgm:prSet/>
      <dgm:spPr/>
      <dgm:t>
        <a:bodyPr/>
        <a:lstStyle/>
        <a:p>
          <a:endParaRPr lang="en-US"/>
        </a:p>
      </dgm:t>
    </dgm:pt>
    <dgm:pt modelId="{5E05ED36-9CD3-4191-A132-4B3FC75E14D2}" type="sibTrans" cxnId="{7946090B-C1AC-419F-8F74-2858B7A68BD9}">
      <dgm:prSet/>
      <dgm:spPr/>
      <dgm:t>
        <a:bodyPr/>
        <a:lstStyle/>
        <a:p>
          <a:endParaRPr lang="en-US"/>
        </a:p>
      </dgm:t>
    </dgm:pt>
    <dgm:pt modelId="{D8666FBA-5195-4CE7-961A-DA7D8D2690F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Find a mentor in Corporate America</a:t>
          </a:r>
          <a:endParaRPr lang="en-US" sz="1200" b="1" dirty="0"/>
        </a:p>
      </dgm:t>
    </dgm:pt>
    <dgm:pt modelId="{EA9BB183-D5FC-4C44-B05D-E03FEF63F767}" type="parTrans" cxnId="{1C3CCFCD-AAFF-4E93-826E-6868CA23AA15}">
      <dgm:prSet/>
      <dgm:spPr/>
      <dgm:t>
        <a:bodyPr/>
        <a:lstStyle/>
        <a:p>
          <a:endParaRPr lang="en-US"/>
        </a:p>
      </dgm:t>
    </dgm:pt>
    <dgm:pt modelId="{DB4935AF-29F5-4FFF-B2AC-8AAF3CE25D8B}" type="sibTrans" cxnId="{1C3CCFCD-AAFF-4E93-826E-6868CA23AA15}">
      <dgm:prSet/>
      <dgm:spPr/>
      <dgm:t>
        <a:bodyPr/>
        <a:lstStyle/>
        <a:p>
          <a:endParaRPr lang="en-US"/>
        </a:p>
      </dgm:t>
    </dgm:pt>
    <dgm:pt modelId="{90F6BED7-7134-4ECB-BAA2-C2ABAA21F9B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Connect with your potential client at the right level</a:t>
          </a:r>
          <a:endParaRPr lang="en-US" sz="1200" b="1" dirty="0"/>
        </a:p>
      </dgm:t>
    </dgm:pt>
    <dgm:pt modelId="{E70B0F09-976B-4161-A0CA-AD739B7AC79A}" type="parTrans" cxnId="{F7A712AF-2458-44CD-83F0-9ACEB9286FEE}">
      <dgm:prSet/>
      <dgm:spPr/>
      <dgm:t>
        <a:bodyPr/>
        <a:lstStyle/>
        <a:p>
          <a:endParaRPr lang="en-US"/>
        </a:p>
      </dgm:t>
    </dgm:pt>
    <dgm:pt modelId="{7FC85188-31A1-4682-8CE3-71395B30824F}" type="sibTrans" cxnId="{F7A712AF-2458-44CD-83F0-9ACEB9286FEE}">
      <dgm:prSet/>
      <dgm:spPr/>
      <dgm:t>
        <a:bodyPr/>
        <a:lstStyle/>
        <a:p>
          <a:endParaRPr lang="en-US"/>
        </a:p>
      </dgm:t>
    </dgm:pt>
    <dgm:pt modelId="{9FA04AD6-A7CA-45D1-A187-B754162D873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Relationships!</a:t>
          </a:r>
        </a:p>
        <a:p>
          <a:r>
            <a:rPr lang="en-US" sz="1200" b="1" dirty="0" smtClean="0">
              <a:solidFill>
                <a:schemeClr val="bg1"/>
              </a:solidFill>
            </a:rPr>
            <a:t>Relationships!</a:t>
          </a:r>
        </a:p>
        <a:p>
          <a:r>
            <a:rPr lang="en-US" sz="1200" b="1" dirty="0" smtClean="0">
              <a:solidFill>
                <a:schemeClr val="bg1"/>
              </a:solidFill>
            </a:rPr>
            <a:t>Relationships!</a:t>
          </a:r>
          <a:endParaRPr lang="en-US" sz="1200" b="1" dirty="0">
            <a:solidFill>
              <a:schemeClr val="bg1"/>
            </a:solidFill>
          </a:endParaRPr>
        </a:p>
      </dgm:t>
    </dgm:pt>
    <dgm:pt modelId="{B9616AFF-AFF5-4476-860F-12240BD42425}" type="parTrans" cxnId="{6B1ECE8C-70C8-4596-99DD-596DEA663E00}">
      <dgm:prSet/>
      <dgm:spPr/>
      <dgm:t>
        <a:bodyPr/>
        <a:lstStyle/>
        <a:p>
          <a:endParaRPr lang="en-US"/>
        </a:p>
      </dgm:t>
    </dgm:pt>
    <dgm:pt modelId="{D2ECF9FE-885B-496C-8122-2E85199A3FF7}" type="sibTrans" cxnId="{6B1ECE8C-70C8-4596-99DD-596DEA663E00}">
      <dgm:prSet/>
      <dgm:spPr/>
      <dgm:t>
        <a:bodyPr/>
        <a:lstStyle/>
        <a:p>
          <a:endParaRPr lang="en-US"/>
        </a:p>
      </dgm:t>
    </dgm:pt>
    <dgm:pt modelId="{52ACC06D-7A74-4700-A7E2-AB19CE91781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Seek Corporations with membership in advocacy groups </a:t>
          </a:r>
          <a:endParaRPr lang="en-US" sz="1200" b="1" dirty="0"/>
        </a:p>
      </dgm:t>
    </dgm:pt>
    <dgm:pt modelId="{69EF0BD0-CAED-4F5A-A7AB-55061FB54ADF}" type="parTrans" cxnId="{896E0F5E-75F2-4049-989D-071593AB7162}">
      <dgm:prSet/>
      <dgm:spPr/>
      <dgm:t>
        <a:bodyPr/>
        <a:lstStyle/>
        <a:p>
          <a:endParaRPr lang="en-US"/>
        </a:p>
      </dgm:t>
    </dgm:pt>
    <dgm:pt modelId="{2B240C8E-A1FE-4BF9-94FE-8F2905D1854E}" type="sibTrans" cxnId="{896E0F5E-75F2-4049-989D-071593AB7162}">
      <dgm:prSet/>
      <dgm:spPr/>
      <dgm:t>
        <a:bodyPr/>
        <a:lstStyle/>
        <a:p>
          <a:endParaRPr lang="en-US"/>
        </a:p>
      </dgm:t>
    </dgm:pt>
    <dgm:pt modelId="{125E7B65-0DDD-4151-ABF9-221590C7F9C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Innovate, Push the envelope and Dream Big</a:t>
          </a:r>
          <a:endParaRPr lang="en-US" sz="1200" b="1" dirty="0"/>
        </a:p>
      </dgm:t>
    </dgm:pt>
    <dgm:pt modelId="{745288B0-D746-4ADD-B82E-9178EDD418D8}" type="parTrans" cxnId="{FA5698CD-702B-4E02-AF54-5437F1B3BB37}">
      <dgm:prSet/>
      <dgm:spPr/>
      <dgm:t>
        <a:bodyPr/>
        <a:lstStyle/>
        <a:p>
          <a:endParaRPr lang="en-US"/>
        </a:p>
      </dgm:t>
    </dgm:pt>
    <dgm:pt modelId="{56583FF1-9FF0-47EB-8B01-8D7115BDB9F6}" type="sibTrans" cxnId="{FA5698CD-702B-4E02-AF54-5437F1B3BB37}">
      <dgm:prSet/>
      <dgm:spPr/>
      <dgm:t>
        <a:bodyPr/>
        <a:lstStyle/>
        <a:p>
          <a:endParaRPr lang="en-US"/>
        </a:p>
      </dgm:t>
    </dgm:pt>
    <dgm:pt modelId="{D675AFB0-61F7-4843-93A7-68B1DAE4128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Consider Joint Venture or Strategic Alliance </a:t>
          </a:r>
          <a:endParaRPr lang="en-US" sz="1200" b="1" dirty="0"/>
        </a:p>
      </dgm:t>
    </dgm:pt>
    <dgm:pt modelId="{6F9CAC8E-5014-432E-9B86-F65D89ACB3DF}" type="parTrans" cxnId="{34B7F58F-1915-413F-A7DF-0D9323CC7802}">
      <dgm:prSet/>
      <dgm:spPr/>
      <dgm:t>
        <a:bodyPr/>
        <a:lstStyle/>
        <a:p>
          <a:endParaRPr lang="en-US"/>
        </a:p>
      </dgm:t>
    </dgm:pt>
    <dgm:pt modelId="{310A880D-2B3C-4D1C-9663-E798527B97D1}" type="sibTrans" cxnId="{34B7F58F-1915-413F-A7DF-0D9323CC7802}">
      <dgm:prSet/>
      <dgm:spPr/>
      <dgm:t>
        <a:bodyPr/>
        <a:lstStyle/>
        <a:p>
          <a:endParaRPr lang="en-US"/>
        </a:p>
      </dgm:t>
    </dgm:pt>
    <dgm:pt modelId="{D0BA73B7-E927-43CE-829D-5A04FF622ED0}" type="pres">
      <dgm:prSet presAssocID="{5A28ACDA-9F34-4DE9-9DF9-C0D3E8E0CBD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4358C-93CE-49C2-B298-0D516E7787EC}" type="pres">
      <dgm:prSet presAssocID="{5A28ACDA-9F34-4DE9-9DF9-C0D3E8E0CBD0}" presName="dummyMaxCanvas" presStyleCnt="0"/>
      <dgm:spPr/>
    </dgm:pt>
    <dgm:pt modelId="{EFCCBED8-ADB2-474B-80CA-29B732C3A61F}" type="pres">
      <dgm:prSet presAssocID="{5A28ACDA-9F34-4DE9-9DF9-C0D3E8E0CBD0}" presName="parentComposite" presStyleCnt="0"/>
      <dgm:spPr/>
    </dgm:pt>
    <dgm:pt modelId="{A127CF49-F39B-46FF-ACD0-996B1BB8CAC2}" type="pres">
      <dgm:prSet presAssocID="{5A28ACDA-9F34-4DE9-9DF9-C0D3E8E0CBD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F2671CA-D1EC-4D01-A5D5-D04808EF5F7B}" type="pres">
      <dgm:prSet presAssocID="{5A28ACDA-9F34-4DE9-9DF9-C0D3E8E0CBD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1B845E9-E2B6-43C9-B4FC-1D84BC63277A}" type="pres">
      <dgm:prSet presAssocID="{5A28ACDA-9F34-4DE9-9DF9-C0D3E8E0CBD0}" presName="childrenComposite" presStyleCnt="0"/>
      <dgm:spPr/>
    </dgm:pt>
    <dgm:pt modelId="{8E976DEF-57D4-459E-B48C-F05AE0F3F202}" type="pres">
      <dgm:prSet presAssocID="{5A28ACDA-9F34-4DE9-9DF9-C0D3E8E0CBD0}" presName="dummyMaxCanvas_ChildArea" presStyleCnt="0"/>
      <dgm:spPr/>
    </dgm:pt>
    <dgm:pt modelId="{EECB9EF3-384A-4E08-93E2-3C872E9F28D6}" type="pres">
      <dgm:prSet presAssocID="{5A28ACDA-9F34-4DE9-9DF9-C0D3E8E0CBD0}" presName="fulcrum" presStyleLbl="alignAccFollowNode1" presStyleIdx="2" presStyleCnt="4" custLinFactNeighborY="416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F839FCEB-9A9D-4967-98B5-65CFD1FD71E0}" type="pres">
      <dgm:prSet presAssocID="{5A28ACDA-9F34-4DE9-9DF9-C0D3E8E0CBD0}" presName="balance_23" presStyleLbl="alignAccFollowNode1" presStyleIdx="3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4D6F2DA-6D8F-4D1A-9238-16328403E864}" type="pres">
      <dgm:prSet presAssocID="{5A28ACDA-9F34-4DE9-9DF9-C0D3E8E0CBD0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90BF6-1C54-4C57-8CAB-F32AB1D49CBF}" type="pres">
      <dgm:prSet presAssocID="{5A28ACDA-9F34-4DE9-9DF9-C0D3E8E0CBD0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4FEE-D633-4966-AC9D-FD00F8A9EDC3}" type="pres">
      <dgm:prSet presAssocID="{5A28ACDA-9F34-4DE9-9DF9-C0D3E8E0CBD0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28735-FABD-4E7D-B479-9145DD5AA080}" type="pres">
      <dgm:prSet presAssocID="{5A28ACDA-9F34-4DE9-9DF9-C0D3E8E0CBD0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71A9A-157D-4D77-8297-C4C039FBAAE4}" type="pres">
      <dgm:prSet presAssocID="{5A28ACDA-9F34-4DE9-9DF9-C0D3E8E0CBD0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E466A-2A6C-4B4E-AED3-24786406D517}" type="presOf" srcId="{5E83BB17-8CE3-4B5F-B68C-9F8ADEAD2AE7}" destId="{A127CF49-F39B-46FF-ACD0-996B1BB8CAC2}" srcOrd="0" destOrd="0" presId="urn:microsoft.com/office/officeart/2005/8/layout/balance1"/>
    <dgm:cxn modelId="{F7A712AF-2458-44CD-83F0-9ACEB9286FEE}" srcId="{5E83BB17-8CE3-4B5F-B68C-9F8ADEAD2AE7}" destId="{90F6BED7-7134-4ECB-BAA2-C2ABAA21F9B6}" srcOrd="1" destOrd="0" parTransId="{E70B0F09-976B-4161-A0CA-AD739B7AC79A}" sibTransId="{7FC85188-31A1-4682-8CE3-71395B30824F}"/>
    <dgm:cxn modelId="{ED39F08B-055A-4C0B-8D3B-790999D0478A}" type="presOf" srcId="{125E7B65-0DDD-4151-ABF9-221590C7F9C2}" destId="{FF190BF6-1C54-4C57-8CAB-F32AB1D49CBF}" srcOrd="0" destOrd="0" presId="urn:microsoft.com/office/officeart/2005/8/layout/balance1"/>
    <dgm:cxn modelId="{D58F9D9F-F383-4100-9EB4-890B91AB31E1}" type="presOf" srcId="{D8666FBA-5195-4CE7-961A-DA7D8D2690FF}" destId="{E1E28735-FABD-4E7D-B479-9145DD5AA080}" srcOrd="0" destOrd="0" presId="urn:microsoft.com/office/officeart/2005/8/layout/balance1"/>
    <dgm:cxn modelId="{0F69F167-D938-4D4B-8B6B-B04F02FCBB97}" type="presOf" srcId="{D675AFB0-61F7-4843-93A7-68B1DAE4128F}" destId="{B86C4FEE-D633-4966-AC9D-FD00F8A9EDC3}" srcOrd="0" destOrd="0" presId="urn:microsoft.com/office/officeart/2005/8/layout/balance1"/>
    <dgm:cxn modelId="{1C3CCFCD-AAFF-4E93-826E-6868CA23AA15}" srcId="{5E83BB17-8CE3-4B5F-B68C-9F8ADEAD2AE7}" destId="{D8666FBA-5195-4CE7-961A-DA7D8D2690FF}" srcOrd="0" destOrd="0" parTransId="{EA9BB183-D5FC-4C44-B05D-E03FEF63F767}" sibTransId="{DB4935AF-29F5-4FFF-B2AC-8AAF3CE25D8B}"/>
    <dgm:cxn modelId="{7946090B-C1AC-419F-8F74-2858B7A68BD9}" srcId="{5A28ACDA-9F34-4DE9-9DF9-C0D3E8E0CBD0}" destId="{5E83BB17-8CE3-4B5F-B68C-9F8ADEAD2AE7}" srcOrd="0" destOrd="0" parTransId="{956AC008-2576-4745-B031-64FC773EA362}" sibTransId="{5E05ED36-9CD3-4191-A132-4B3FC75E14D2}"/>
    <dgm:cxn modelId="{34B7F58F-1915-413F-A7DF-0D9323CC7802}" srcId="{9FA04AD6-A7CA-45D1-A187-B754162D8732}" destId="{D675AFB0-61F7-4843-93A7-68B1DAE4128F}" srcOrd="2" destOrd="0" parTransId="{6F9CAC8E-5014-432E-9B86-F65D89ACB3DF}" sibTransId="{310A880D-2B3C-4D1C-9663-E798527B97D1}"/>
    <dgm:cxn modelId="{324AD0BF-2936-4A17-8392-B4990F876EA5}" type="presOf" srcId="{9FA04AD6-A7CA-45D1-A187-B754162D8732}" destId="{AF2671CA-D1EC-4D01-A5D5-D04808EF5F7B}" srcOrd="0" destOrd="0" presId="urn:microsoft.com/office/officeart/2005/8/layout/balance1"/>
    <dgm:cxn modelId="{1C92F25F-1360-4989-8010-2E16C5D68EAB}" type="presOf" srcId="{90F6BED7-7134-4ECB-BAA2-C2ABAA21F9B6}" destId="{11371A9A-157D-4D77-8297-C4C039FBAAE4}" srcOrd="0" destOrd="0" presId="urn:microsoft.com/office/officeart/2005/8/layout/balance1"/>
    <dgm:cxn modelId="{6B1ECE8C-70C8-4596-99DD-596DEA663E00}" srcId="{5A28ACDA-9F34-4DE9-9DF9-C0D3E8E0CBD0}" destId="{9FA04AD6-A7CA-45D1-A187-B754162D8732}" srcOrd="1" destOrd="0" parTransId="{B9616AFF-AFF5-4476-860F-12240BD42425}" sibTransId="{D2ECF9FE-885B-496C-8122-2E85199A3FF7}"/>
    <dgm:cxn modelId="{FA5698CD-702B-4E02-AF54-5437F1B3BB37}" srcId="{9FA04AD6-A7CA-45D1-A187-B754162D8732}" destId="{125E7B65-0DDD-4151-ABF9-221590C7F9C2}" srcOrd="1" destOrd="0" parTransId="{745288B0-D746-4ADD-B82E-9178EDD418D8}" sibTransId="{56583FF1-9FF0-47EB-8B01-8D7115BDB9F6}"/>
    <dgm:cxn modelId="{4CAFCC16-B271-4EDB-8E6D-35873D792AE0}" type="presOf" srcId="{52ACC06D-7A74-4700-A7E2-AB19CE91781F}" destId="{94D6F2DA-6D8F-4D1A-9238-16328403E864}" srcOrd="0" destOrd="0" presId="urn:microsoft.com/office/officeart/2005/8/layout/balance1"/>
    <dgm:cxn modelId="{E16FE0DC-D15B-4F78-90C0-6B573CAEA3BD}" type="presOf" srcId="{5A28ACDA-9F34-4DE9-9DF9-C0D3E8E0CBD0}" destId="{D0BA73B7-E927-43CE-829D-5A04FF622ED0}" srcOrd="0" destOrd="0" presId="urn:microsoft.com/office/officeart/2005/8/layout/balance1"/>
    <dgm:cxn modelId="{896E0F5E-75F2-4049-989D-071593AB7162}" srcId="{9FA04AD6-A7CA-45D1-A187-B754162D8732}" destId="{52ACC06D-7A74-4700-A7E2-AB19CE91781F}" srcOrd="0" destOrd="0" parTransId="{69EF0BD0-CAED-4F5A-A7AB-55061FB54ADF}" sibTransId="{2B240C8E-A1FE-4BF9-94FE-8F2905D1854E}"/>
    <dgm:cxn modelId="{74C8020F-3823-42A2-B8EE-59BB00934CE9}" type="presParOf" srcId="{D0BA73B7-E927-43CE-829D-5A04FF622ED0}" destId="{62A4358C-93CE-49C2-B298-0D516E7787EC}" srcOrd="0" destOrd="0" presId="urn:microsoft.com/office/officeart/2005/8/layout/balance1"/>
    <dgm:cxn modelId="{7D56103B-5E47-4F95-97F9-1ADF2DC6CBA7}" type="presParOf" srcId="{D0BA73B7-E927-43CE-829D-5A04FF622ED0}" destId="{EFCCBED8-ADB2-474B-80CA-29B732C3A61F}" srcOrd="1" destOrd="0" presId="urn:microsoft.com/office/officeart/2005/8/layout/balance1"/>
    <dgm:cxn modelId="{0F48DED3-2C0E-448B-B9A6-3B0405C06F5E}" type="presParOf" srcId="{EFCCBED8-ADB2-474B-80CA-29B732C3A61F}" destId="{A127CF49-F39B-46FF-ACD0-996B1BB8CAC2}" srcOrd="0" destOrd="0" presId="urn:microsoft.com/office/officeart/2005/8/layout/balance1"/>
    <dgm:cxn modelId="{5DB7F4D1-28DB-4681-B6A1-407E2A042583}" type="presParOf" srcId="{EFCCBED8-ADB2-474B-80CA-29B732C3A61F}" destId="{AF2671CA-D1EC-4D01-A5D5-D04808EF5F7B}" srcOrd="1" destOrd="0" presId="urn:microsoft.com/office/officeart/2005/8/layout/balance1"/>
    <dgm:cxn modelId="{5AB48302-437C-4443-907B-8C7CEC885979}" type="presParOf" srcId="{D0BA73B7-E927-43CE-829D-5A04FF622ED0}" destId="{F1B845E9-E2B6-43C9-B4FC-1D84BC63277A}" srcOrd="2" destOrd="0" presId="urn:microsoft.com/office/officeart/2005/8/layout/balance1"/>
    <dgm:cxn modelId="{FD042804-93DA-4930-A5D6-424DF92020F4}" type="presParOf" srcId="{F1B845E9-E2B6-43C9-B4FC-1D84BC63277A}" destId="{8E976DEF-57D4-459E-B48C-F05AE0F3F202}" srcOrd="0" destOrd="0" presId="urn:microsoft.com/office/officeart/2005/8/layout/balance1"/>
    <dgm:cxn modelId="{B0E5A2CC-F852-45D0-9DDD-E1F9AE145942}" type="presParOf" srcId="{F1B845E9-E2B6-43C9-B4FC-1D84BC63277A}" destId="{EECB9EF3-384A-4E08-93E2-3C872E9F28D6}" srcOrd="1" destOrd="0" presId="urn:microsoft.com/office/officeart/2005/8/layout/balance1"/>
    <dgm:cxn modelId="{FD94EB01-3038-46D0-828F-5E1EECFE43F1}" type="presParOf" srcId="{F1B845E9-E2B6-43C9-B4FC-1D84BC63277A}" destId="{F839FCEB-9A9D-4967-98B5-65CFD1FD71E0}" srcOrd="2" destOrd="0" presId="urn:microsoft.com/office/officeart/2005/8/layout/balance1"/>
    <dgm:cxn modelId="{78381F86-3C28-4324-BA57-6C4D0A9C321A}" type="presParOf" srcId="{F1B845E9-E2B6-43C9-B4FC-1D84BC63277A}" destId="{94D6F2DA-6D8F-4D1A-9238-16328403E864}" srcOrd="3" destOrd="0" presId="urn:microsoft.com/office/officeart/2005/8/layout/balance1"/>
    <dgm:cxn modelId="{A1A25F80-8D5D-4D7D-82BF-7192EE7D524D}" type="presParOf" srcId="{F1B845E9-E2B6-43C9-B4FC-1D84BC63277A}" destId="{FF190BF6-1C54-4C57-8CAB-F32AB1D49CBF}" srcOrd="4" destOrd="0" presId="urn:microsoft.com/office/officeart/2005/8/layout/balance1"/>
    <dgm:cxn modelId="{A6D5D864-941C-4DC0-A504-8739420D04BC}" type="presParOf" srcId="{F1B845E9-E2B6-43C9-B4FC-1D84BC63277A}" destId="{B86C4FEE-D633-4966-AC9D-FD00F8A9EDC3}" srcOrd="5" destOrd="0" presId="urn:microsoft.com/office/officeart/2005/8/layout/balance1"/>
    <dgm:cxn modelId="{6E1292F5-1568-45CB-B9F2-8DDAE8604483}" type="presParOf" srcId="{F1B845E9-E2B6-43C9-B4FC-1D84BC63277A}" destId="{E1E28735-FABD-4E7D-B479-9145DD5AA080}" srcOrd="6" destOrd="0" presId="urn:microsoft.com/office/officeart/2005/8/layout/balance1"/>
    <dgm:cxn modelId="{FA705728-D2DD-4F10-B885-333E65CA6571}" type="presParOf" srcId="{F1B845E9-E2B6-43C9-B4FC-1D84BC63277A}" destId="{11371A9A-157D-4D77-8297-C4C039FBAAE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C1BAC-1D7C-44F3-86CF-82B9BC0337C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F566F-48BE-40F8-99CA-530F70E0AEA8}">
      <dgm:prSet phldrT="[Text]" custT="1"/>
      <dgm:spPr/>
      <dgm:t>
        <a:bodyPr/>
        <a:lstStyle/>
        <a:p>
          <a:r>
            <a:rPr lang="en-US" sz="1400" b="1" dirty="0" smtClean="0"/>
            <a:t>Industry Knowledge and Hospitality References are a Plus</a:t>
          </a:r>
          <a:endParaRPr lang="en-US" sz="1400" b="1" dirty="0"/>
        </a:p>
      </dgm:t>
    </dgm:pt>
    <dgm:pt modelId="{E4D4B435-2DD3-4B5E-B306-7D4C98C41E7C}" type="parTrans" cxnId="{8659F4FB-72FC-4B9C-915F-098836EF9568}">
      <dgm:prSet/>
      <dgm:spPr/>
      <dgm:t>
        <a:bodyPr/>
        <a:lstStyle/>
        <a:p>
          <a:endParaRPr lang="en-US"/>
        </a:p>
      </dgm:t>
    </dgm:pt>
    <dgm:pt modelId="{3B52D81D-9742-483A-8F4F-2270A6BE093E}" type="sibTrans" cxnId="{8659F4FB-72FC-4B9C-915F-098836EF9568}">
      <dgm:prSet/>
      <dgm:spPr/>
      <dgm:t>
        <a:bodyPr/>
        <a:lstStyle/>
        <a:p>
          <a:endParaRPr lang="en-US"/>
        </a:p>
      </dgm:t>
    </dgm:pt>
    <dgm:pt modelId="{CFE40201-C1B3-4975-B09D-56C7AF40C94E}">
      <dgm:prSet phldrT="[Text]" custT="1"/>
      <dgm:spPr/>
      <dgm:t>
        <a:bodyPr/>
        <a:lstStyle/>
        <a:p>
          <a:r>
            <a:rPr lang="en-US" sz="1400" b="1" dirty="0" smtClean="0"/>
            <a:t>Supplier offering relevance to WWC business solutions and strategy</a:t>
          </a:r>
          <a:endParaRPr lang="en-US" sz="1400" b="1" dirty="0"/>
        </a:p>
      </dgm:t>
    </dgm:pt>
    <dgm:pt modelId="{8E9F813D-F801-41A8-A126-D148F667D959}" type="parTrans" cxnId="{A35917FD-4169-460B-A191-15F704C71C93}">
      <dgm:prSet/>
      <dgm:spPr/>
      <dgm:t>
        <a:bodyPr/>
        <a:lstStyle/>
        <a:p>
          <a:endParaRPr lang="en-US"/>
        </a:p>
      </dgm:t>
    </dgm:pt>
    <dgm:pt modelId="{1FEF3938-91DC-40CE-8FAC-759EC31307AF}" type="sibTrans" cxnId="{A35917FD-4169-460B-A191-15F704C71C93}">
      <dgm:prSet/>
      <dgm:spPr/>
      <dgm:t>
        <a:bodyPr/>
        <a:lstStyle/>
        <a:p>
          <a:endParaRPr lang="en-US"/>
        </a:p>
      </dgm:t>
    </dgm:pt>
    <dgm:pt modelId="{C6B1502F-4638-42B2-8B8C-841F1FA2EB6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Proven Financial Viability</a:t>
          </a:r>
          <a:endParaRPr lang="en-US" sz="1400" b="1" dirty="0">
            <a:solidFill>
              <a:schemeClr val="tx1"/>
            </a:solidFill>
          </a:endParaRPr>
        </a:p>
      </dgm:t>
    </dgm:pt>
    <dgm:pt modelId="{EA12667F-E360-4012-A946-9957BF07AD02}" type="parTrans" cxnId="{1E21B583-4CB5-4342-8AC9-6D4F1EB4A6E1}">
      <dgm:prSet/>
      <dgm:spPr/>
      <dgm:t>
        <a:bodyPr/>
        <a:lstStyle/>
        <a:p>
          <a:endParaRPr lang="en-US"/>
        </a:p>
      </dgm:t>
    </dgm:pt>
    <dgm:pt modelId="{6D34FB02-1FC4-48EB-AD0B-CCA3C0FF7BAF}" type="sibTrans" cxnId="{1E21B583-4CB5-4342-8AC9-6D4F1EB4A6E1}">
      <dgm:prSet/>
      <dgm:spPr/>
      <dgm:t>
        <a:bodyPr/>
        <a:lstStyle/>
        <a:p>
          <a:endParaRPr lang="en-US"/>
        </a:p>
      </dgm:t>
    </dgm:pt>
    <dgm:pt modelId="{0A70FF29-42C0-4AED-B8CA-105E6FCC0942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Capacity</a:t>
          </a:r>
          <a:r>
            <a:rPr lang="en-US" sz="3900" dirty="0" smtClean="0">
              <a:solidFill>
                <a:schemeClr val="tx1"/>
              </a:solidFill>
            </a:rPr>
            <a:t> </a:t>
          </a:r>
          <a:endParaRPr lang="en-US" sz="3900" dirty="0">
            <a:solidFill>
              <a:schemeClr val="tx1"/>
            </a:solidFill>
          </a:endParaRPr>
        </a:p>
      </dgm:t>
    </dgm:pt>
    <dgm:pt modelId="{F9D86E53-7604-42CF-9638-0686E698B285}" type="parTrans" cxnId="{0FF84DB7-BD7D-4EB8-A2AA-8FF152D50937}">
      <dgm:prSet/>
      <dgm:spPr/>
      <dgm:t>
        <a:bodyPr/>
        <a:lstStyle/>
        <a:p>
          <a:endParaRPr lang="en-US"/>
        </a:p>
      </dgm:t>
    </dgm:pt>
    <dgm:pt modelId="{89388C5C-62DC-4F2D-AB62-8F4E5D677F48}" type="sibTrans" cxnId="{0FF84DB7-BD7D-4EB8-A2AA-8FF152D50937}">
      <dgm:prSet/>
      <dgm:spPr/>
      <dgm:t>
        <a:bodyPr/>
        <a:lstStyle/>
        <a:p>
          <a:endParaRPr lang="en-US"/>
        </a:p>
      </dgm:t>
    </dgm:pt>
    <dgm:pt modelId="{C3BE2CDF-994C-4C0C-89D6-BE294047CC22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Geographic Bandwidth (Regional)</a:t>
          </a:r>
          <a:endParaRPr lang="en-US" sz="1400" b="1" dirty="0">
            <a:solidFill>
              <a:schemeClr val="tx1"/>
            </a:solidFill>
          </a:endParaRPr>
        </a:p>
      </dgm:t>
    </dgm:pt>
    <dgm:pt modelId="{61CB1951-697D-4B97-AEA6-C9B75ED5AF9E}" type="parTrans" cxnId="{21BCAE8F-81BE-47B4-9FB0-3D48E709FE3A}">
      <dgm:prSet/>
      <dgm:spPr/>
      <dgm:t>
        <a:bodyPr/>
        <a:lstStyle/>
        <a:p>
          <a:endParaRPr lang="en-US"/>
        </a:p>
      </dgm:t>
    </dgm:pt>
    <dgm:pt modelId="{15AE6504-803A-4540-9231-56DA045ABC56}" type="sibTrans" cxnId="{21BCAE8F-81BE-47B4-9FB0-3D48E709FE3A}">
      <dgm:prSet/>
      <dgm:spPr/>
      <dgm:t>
        <a:bodyPr/>
        <a:lstStyle/>
        <a:p>
          <a:endParaRPr lang="en-US"/>
        </a:p>
      </dgm:t>
    </dgm:pt>
    <dgm:pt modelId="{E49DBE7B-B3E5-4DB4-A172-739B219F187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$1M </a:t>
          </a:r>
          <a:r>
            <a:rPr lang="en-US" sz="1400" b="1" smtClean="0">
              <a:solidFill>
                <a:schemeClr val="tx1"/>
              </a:solidFill>
            </a:rPr>
            <a:t>Minimum Revenue</a:t>
          </a:r>
          <a:r>
            <a:rPr lang="en-US" sz="1400" b="1" smtClean="0"/>
            <a:t> </a:t>
          </a:r>
          <a:endParaRPr lang="en-US" sz="1400" b="1" dirty="0">
            <a:solidFill>
              <a:schemeClr val="tx1"/>
            </a:solidFill>
          </a:endParaRPr>
        </a:p>
      </dgm:t>
    </dgm:pt>
    <dgm:pt modelId="{33638795-1A2A-4DBC-8432-4E8D7D51AAFE}" type="parTrans" cxnId="{83BFA786-C100-4245-9561-2DEC04A56958}">
      <dgm:prSet/>
      <dgm:spPr/>
      <dgm:t>
        <a:bodyPr/>
        <a:lstStyle/>
        <a:p>
          <a:endParaRPr lang="en-US"/>
        </a:p>
      </dgm:t>
    </dgm:pt>
    <dgm:pt modelId="{3ED4479D-BF77-4C81-8283-81D0905BC3C1}" type="sibTrans" cxnId="{83BFA786-C100-4245-9561-2DEC04A56958}">
      <dgm:prSet/>
      <dgm:spPr/>
      <dgm:t>
        <a:bodyPr/>
        <a:lstStyle/>
        <a:p>
          <a:endParaRPr lang="en-US"/>
        </a:p>
      </dgm:t>
    </dgm:pt>
    <dgm:pt modelId="{A41E4EB6-EE46-4533-AE15-60D808573350}">
      <dgm:prSet phldrT="[Text]" custT="1"/>
      <dgm:spPr/>
      <dgm:t>
        <a:bodyPr/>
        <a:lstStyle/>
        <a:p>
          <a:r>
            <a:rPr lang="en-US" sz="1400" b="1" dirty="0" smtClean="0"/>
            <a:t>Technical Competence</a:t>
          </a:r>
          <a:endParaRPr lang="en-US" sz="1400" b="1" dirty="0"/>
        </a:p>
      </dgm:t>
    </dgm:pt>
    <dgm:pt modelId="{6AFF8F8A-EA86-44CB-88A2-017497609587}" type="parTrans" cxnId="{C63B8CB0-010D-4A7B-A132-0B54AF77290D}">
      <dgm:prSet/>
      <dgm:spPr/>
      <dgm:t>
        <a:bodyPr/>
        <a:lstStyle/>
        <a:p>
          <a:endParaRPr lang="en-US"/>
        </a:p>
      </dgm:t>
    </dgm:pt>
    <dgm:pt modelId="{847B6500-59F9-4B8D-B8B6-655D74A4F442}" type="sibTrans" cxnId="{C63B8CB0-010D-4A7B-A132-0B54AF77290D}">
      <dgm:prSet/>
      <dgm:spPr/>
      <dgm:t>
        <a:bodyPr/>
        <a:lstStyle/>
        <a:p>
          <a:endParaRPr lang="en-US"/>
        </a:p>
      </dgm:t>
    </dgm:pt>
    <dgm:pt modelId="{3B7E1587-01C7-4D18-A6DF-AF55CDEFFF4F}">
      <dgm:prSet phldrT="[Text]" custT="1"/>
      <dgm:spPr/>
      <dgm:t>
        <a:bodyPr/>
        <a:lstStyle/>
        <a:p>
          <a:r>
            <a:rPr lang="en-US" sz="1400" b="1" dirty="0" smtClean="0"/>
            <a:t>Innovative and Solutions Oriented</a:t>
          </a:r>
          <a:endParaRPr lang="en-US" sz="1400" b="1" dirty="0"/>
        </a:p>
      </dgm:t>
    </dgm:pt>
    <dgm:pt modelId="{DA21D22A-B9B2-40A7-B5F5-225FD0E4E03B}" type="parTrans" cxnId="{5262A186-9549-4C49-B311-6048CAA26802}">
      <dgm:prSet/>
      <dgm:spPr/>
      <dgm:t>
        <a:bodyPr/>
        <a:lstStyle/>
        <a:p>
          <a:endParaRPr lang="en-US"/>
        </a:p>
      </dgm:t>
    </dgm:pt>
    <dgm:pt modelId="{9D1CDF0E-8B43-41DB-986A-A2181AE72CE3}" type="sibTrans" cxnId="{5262A186-9549-4C49-B311-6048CAA26802}">
      <dgm:prSet/>
      <dgm:spPr/>
      <dgm:t>
        <a:bodyPr/>
        <a:lstStyle/>
        <a:p>
          <a:endParaRPr lang="en-US"/>
        </a:p>
      </dgm:t>
    </dgm:pt>
    <dgm:pt modelId="{E58F456F-A7F1-4D3F-BD93-CB66A2AD2EE0}">
      <dgm:prSet phldrT="[Text]" custT="1"/>
      <dgm:spPr/>
      <dgm:t>
        <a:bodyPr/>
        <a:lstStyle/>
        <a:p>
          <a:r>
            <a:rPr lang="en-US" sz="3200" dirty="0" smtClean="0"/>
            <a:t>Experience</a:t>
          </a:r>
          <a:endParaRPr lang="en-US" sz="3200" dirty="0"/>
        </a:p>
      </dgm:t>
    </dgm:pt>
    <dgm:pt modelId="{CA573B0D-6BB9-4422-82AE-FFB7AC564CE8}" type="sibTrans" cxnId="{2E563E6D-EC66-4F0B-807E-5E395B3CE2D7}">
      <dgm:prSet/>
      <dgm:spPr/>
      <dgm:t>
        <a:bodyPr/>
        <a:lstStyle/>
        <a:p>
          <a:endParaRPr lang="en-US"/>
        </a:p>
      </dgm:t>
    </dgm:pt>
    <dgm:pt modelId="{9B12D260-59D7-4456-90D8-62119BD92903}" type="parTrans" cxnId="{2E563E6D-EC66-4F0B-807E-5E395B3CE2D7}">
      <dgm:prSet/>
      <dgm:spPr/>
      <dgm:t>
        <a:bodyPr/>
        <a:lstStyle/>
        <a:p>
          <a:endParaRPr lang="en-US"/>
        </a:p>
      </dgm:t>
    </dgm:pt>
    <dgm:pt modelId="{52C91D74-3AA0-4A56-B8AA-F8027AE83E2D}">
      <dgm:prSet phldrT="[Text]" custT="1"/>
      <dgm:spPr/>
      <dgm:t>
        <a:bodyPr/>
        <a:lstStyle/>
        <a:p>
          <a:r>
            <a:rPr lang="en-US" sz="1400" b="1" dirty="0" smtClean="0"/>
            <a:t>3 Year Business History</a:t>
          </a:r>
          <a:endParaRPr lang="en-US" sz="1400" b="1" dirty="0"/>
        </a:p>
      </dgm:t>
    </dgm:pt>
    <dgm:pt modelId="{A99AA2FB-A4C6-4FE9-B2B1-A3B4CFE6116B}" type="sibTrans" cxnId="{E3D8D92F-09F4-4CC1-A10B-6619B3A9AD81}">
      <dgm:prSet/>
      <dgm:spPr/>
      <dgm:t>
        <a:bodyPr/>
        <a:lstStyle/>
        <a:p>
          <a:endParaRPr lang="en-US"/>
        </a:p>
      </dgm:t>
    </dgm:pt>
    <dgm:pt modelId="{DCAB40EF-F8F9-46E0-955A-814DB634C482}" type="parTrans" cxnId="{E3D8D92F-09F4-4CC1-A10B-6619B3A9AD81}">
      <dgm:prSet/>
      <dgm:spPr/>
      <dgm:t>
        <a:bodyPr/>
        <a:lstStyle/>
        <a:p>
          <a:endParaRPr lang="en-US"/>
        </a:p>
      </dgm:t>
    </dgm:pt>
    <dgm:pt modelId="{46A2B530-4CE9-456D-A1E6-7F2F0EF459F5}">
      <dgm:prSet phldrT="[Text]" custT="1"/>
      <dgm:spPr/>
      <dgm:t>
        <a:bodyPr/>
        <a:lstStyle/>
        <a:p>
          <a:r>
            <a:rPr lang="en-US" sz="3200" b="0" dirty="0" smtClean="0"/>
            <a:t>Value Add</a:t>
          </a:r>
          <a:endParaRPr lang="en-US" sz="3200" b="0" dirty="0"/>
        </a:p>
      </dgm:t>
    </dgm:pt>
    <dgm:pt modelId="{903269CF-4F01-4776-8814-B01D7467F0FE}" type="parTrans" cxnId="{35AB3D63-9709-48E0-8631-96D2D3BD6279}">
      <dgm:prSet/>
      <dgm:spPr/>
      <dgm:t>
        <a:bodyPr/>
        <a:lstStyle/>
        <a:p>
          <a:endParaRPr lang="en-US"/>
        </a:p>
      </dgm:t>
    </dgm:pt>
    <dgm:pt modelId="{11BCB741-D2F5-4760-A9ED-C12905EE6DE3}" type="sibTrans" cxnId="{35AB3D63-9709-48E0-8631-96D2D3BD6279}">
      <dgm:prSet/>
      <dgm:spPr/>
      <dgm:t>
        <a:bodyPr/>
        <a:lstStyle/>
        <a:p>
          <a:endParaRPr lang="en-US"/>
        </a:p>
      </dgm:t>
    </dgm:pt>
    <dgm:pt modelId="{CF9A6CB8-345B-4471-B0C4-4E446EB8FC79}">
      <dgm:prSet phldrT="[Text]" custT="1"/>
      <dgm:spPr/>
      <dgm:t>
        <a:bodyPr/>
        <a:lstStyle/>
        <a:p>
          <a:r>
            <a:rPr lang="en-US" sz="1400" b="1" dirty="0" smtClean="0"/>
            <a:t>Competitive Pricing and Cost Saving Solutions</a:t>
          </a:r>
          <a:endParaRPr lang="en-US" sz="1400" b="1" dirty="0"/>
        </a:p>
      </dgm:t>
    </dgm:pt>
    <dgm:pt modelId="{25425A22-00A1-451F-9623-1CAB7D2B7B20}" type="parTrans" cxnId="{823224A7-58FF-409A-9BEC-B963FAE92C3C}">
      <dgm:prSet/>
      <dgm:spPr/>
      <dgm:t>
        <a:bodyPr/>
        <a:lstStyle/>
        <a:p>
          <a:endParaRPr lang="en-US"/>
        </a:p>
      </dgm:t>
    </dgm:pt>
    <dgm:pt modelId="{C1C9592C-4C5F-4885-9445-D32F193F934E}" type="sibTrans" cxnId="{823224A7-58FF-409A-9BEC-B963FAE92C3C}">
      <dgm:prSet/>
      <dgm:spPr/>
      <dgm:t>
        <a:bodyPr/>
        <a:lstStyle/>
        <a:p>
          <a:endParaRPr lang="en-US"/>
        </a:p>
      </dgm:t>
    </dgm:pt>
    <dgm:pt modelId="{AA8658F6-C504-4829-B0B8-31D01D2DBE03}">
      <dgm:prSet phldrT="[Text]" custT="1"/>
      <dgm:spPr/>
      <dgm:t>
        <a:bodyPr/>
        <a:lstStyle/>
        <a:p>
          <a:r>
            <a:rPr lang="en-US" sz="1400" b="1" dirty="0" smtClean="0"/>
            <a:t>Quality Assurance</a:t>
          </a:r>
          <a:endParaRPr lang="en-US" sz="1400" b="1" dirty="0"/>
        </a:p>
      </dgm:t>
    </dgm:pt>
    <dgm:pt modelId="{3665BD2D-1B60-4646-9F41-47BCFFB20B62}" type="parTrans" cxnId="{25F8F811-C1D4-46D7-8DCD-062A66F7AADB}">
      <dgm:prSet/>
      <dgm:spPr/>
      <dgm:t>
        <a:bodyPr/>
        <a:lstStyle/>
        <a:p>
          <a:endParaRPr lang="en-US"/>
        </a:p>
      </dgm:t>
    </dgm:pt>
    <dgm:pt modelId="{E9E5846D-9E10-45C7-BD86-D98AEA88AB5B}" type="sibTrans" cxnId="{25F8F811-C1D4-46D7-8DCD-062A66F7AADB}">
      <dgm:prSet/>
      <dgm:spPr/>
      <dgm:t>
        <a:bodyPr/>
        <a:lstStyle/>
        <a:p>
          <a:endParaRPr lang="en-US"/>
        </a:p>
      </dgm:t>
    </dgm:pt>
    <dgm:pt modelId="{BFA2B4CC-1141-427F-B095-B79A8F94F3D4}">
      <dgm:prSet phldrT="[Text]" custT="1"/>
      <dgm:spPr/>
      <dgm:t>
        <a:bodyPr/>
        <a:lstStyle/>
        <a:p>
          <a:r>
            <a:rPr lang="en-US" sz="1400" b="1" dirty="0" smtClean="0"/>
            <a:t>On Time Delivery</a:t>
          </a:r>
          <a:endParaRPr lang="en-US" sz="1400" b="1" dirty="0"/>
        </a:p>
      </dgm:t>
    </dgm:pt>
    <dgm:pt modelId="{FA693EDB-2D05-4F05-975B-3EDA16E9B5D4}" type="parTrans" cxnId="{083A3215-002F-418A-BB86-254E73F8F122}">
      <dgm:prSet/>
      <dgm:spPr/>
      <dgm:t>
        <a:bodyPr/>
        <a:lstStyle/>
        <a:p>
          <a:endParaRPr lang="en-US"/>
        </a:p>
      </dgm:t>
    </dgm:pt>
    <dgm:pt modelId="{1A7F0FB5-EA73-40D3-B192-4D6DB78DE672}" type="sibTrans" cxnId="{083A3215-002F-418A-BB86-254E73F8F122}">
      <dgm:prSet/>
      <dgm:spPr/>
      <dgm:t>
        <a:bodyPr/>
        <a:lstStyle/>
        <a:p>
          <a:endParaRPr lang="en-US"/>
        </a:p>
      </dgm:t>
    </dgm:pt>
    <dgm:pt modelId="{96A558A1-3205-4669-90CA-B21B1F23D2E4}" type="pres">
      <dgm:prSet presAssocID="{489C1BAC-1D7C-44F3-86CF-82B9BC0337C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9F9D479-3754-4BBB-B3D4-5FCC382A8CD9}" type="pres">
      <dgm:prSet presAssocID="{0A70FF29-42C0-4AED-B8CA-105E6FCC0942}" presName="root" presStyleCnt="0">
        <dgm:presLayoutVars>
          <dgm:chMax/>
          <dgm:chPref/>
        </dgm:presLayoutVars>
      </dgm:prSet>
      <dgm:spPr/>
    </dgm:pt>
    <dgm:pt modelId="{236163C7-0ADC-48DF-86E2-7736C5E4DB83}" type="pres">
      <dgm:prSet presAssocID="{0A70FF29-42C0-4AED-B8CA-105E6FCC0942}" presName="rootComposite" presStyleCnt="0">
        <dgm:presLayoutVars/>
      </dgm:prSet>
      <dgm:spPr/>
    </dgm:pt>
    <dgm:pt modelId="{81C39811-5C87-4E66-B900-AFE450914F24}" type="pres">
      <dgm:prSet presAssocID="{0A70FF29-42C0-4AED-B8CA-105E6FCC0942}" presName="ParentAccent" presStyleLbl="align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2B9C45F-BFEC-4B9F-B0C0-8079C9C70213}" type="pres">
      <dgm:prSet presAssocID="{0A70FF29-42C0-4AED-B8CA-105E6FCC0942}" presName="ParentSmallAccent" presStyleLbl="fgAcc1" presStyleIdx="0" presStyleCnt="3"/>
      <dgm:spPr/>
    </dgm:pt>
    <dgm:pt modelId="{8BF7D681-FC1D-4272-93BB-80778AFC5CAE}" type="pres">
      <dgm:prSet presAssocID="{0A70FF29-42C0-4AED-B8CA-105E6FCC0942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208AE-36D6-48EA-8B27-EBA93D645B79}" type="pres">
      <dgm:prSet presAssocID="{0A70FF29-42C0-4AED-B8CA-105E6FCC0942}" presName="childShape" presStyleCnt="0">
        <dgm:presLayoutVars>
          <dgm:chMax val="0"/>
          <dgm:chPref val="0"/>
        </dgm:presLayoutVars>
      </dgm:prSet>
      <dgm:spPr/>
    </dgm:pt>
    <dgm:pt modelId="{3A9C6080-608A-4D43-98CC-71757AB33C45}" type="pres">
      <dgm:prSet presAssocID="{C6B1502F-4638-42B2-8B8C-841F1FA2EB65}" presName="childComposite" presStyleCnt="0">
        <dgm:presLayoutVars>
          <dgm:chMax val="0"/>
          <dgm:chPref val="0"/>
        </dgm:presLayoutVars>
      </dgm:prSet>
      <dgm:spPr/>
    </dgm:pt>
    <dgm:pt modelId="{F9681D80-2F2B-4A1A-B603-FECF07CF4066}" type="pres">
      <dgm:prSet presAssocID="{C6B1502F-4638-42B2-8B8C-841F1FA2EB65}" presName="ChildAccent" presStyleLbl="solidFgAcc1" presStyleIdx="0" presStyleCnt="11"/>
      <dgm:spPr/>
    </dgm:pt>
    <dgm:pt modelId="{19BE2B8B-3B25-4AD5-9115-769B7FD01BC7}" type="pres">
      <dgm:prSet presAssocID="{C6B1502F-4638-42B2-8B8C-841F1FA2EB65}" presName="Child" presStyleLbl="revTx" presStyleIdx="1" presStyleCnt="14" custScaleY="111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A547B-C971-410E-A338-D1CC1B9945BC}" type="pres">
      <dgm:prSet presAssocID="{C3BE2CDF-994C-4C0C-89D6-BE294047CC22}" presName="childComposite" presStyleCnt="0">
        <dgm:presLayoutVars>
          <dgm:chMax val="0"/>
          <dgm:chPref val="0"/>
        </dgm:presLayoutVars>
      </dgm:prSet>
      <dgm:spPr/>
    </dgm:pt>
    <dgm:pt modelId="{25C308F0-8B50-46F6-BEE1-6578A11F25BC}" type="pres">
      <dgm:prSet presAssocID="{C3BE2CDF-994C-4C0C-89D6-BE294047CC22}" presName="ChildAccent" presStyleLbl="solidFgAcc1" presStyleIdx="1" presStyleCnt="11"/>
      <dgm:spPr/>
    </dgm:pt>
    <dgm:pt modelId="{66CD44E4-1C5F-46D0-BFB5-E6247E88791C}" type="pres">
      <dgm:prSet presAssocID="{C3BE2CDF-994C-4C0C-89D6-BE294047CC22}" presName="Child" presStyleLbl="revTx" presStyleIdx="2" presStyleCnt="14" custScaleY="111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8311B-2D5D-491A-A1DC-8A0C0A27C351}" type="pres">
      <dgm:prSet presAssocID="{E49DBE7B-B3E5-4DB4-A172-739B219F1875}" presName="childComposite" presStyleCnt="0">
        <dgm:presLayoutVars>
          <dgm:chMax val="0"/>
          <dgm:chPref val="0"/>
        </dgm:presLayoutVars>
      </dgm:prSet>
      <dgm:spPr/>
    </dgm:pt>
    <dgm:pt modelId="{173DF702-6944-4DD3-929A-9E5CC40B60AE}" type="pres">
      <dgm:prSet presAssocID="{E49DBE7B-B3E5-4DB4-A172-739B219F1875}" presName="ChildAccent" presStyleLbl="solidFgAcc1" presStyleIdx="2" presStyleCnt="11"/>
      <dgm:spPr/>
    </dgm:pt>
    <dgm:pt modelId="{9BF35668-E7EC-4B0E-A72E-35C7EF0AF872}" type="pres">
      <dgm:prSet presAssocID="{E49DBE7B-B3E5-4DB4-A172-739B219F1875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19A66-8C1B-4BC1-9F93-BFFFB92EADE3}" type="pres">
      <dgm:prSet presAssocID="{E58F456F-A7F1-4D3F-BD93-CB66A2AD2EE0}" presName="root" presStyleCnt="0">
        <dgm:presLayoutVars>
          <dgm:chMax/>
          <dgm:chPref/>
        </dgm:presLayoutVars>
      </dgm:prSet>
      <dgm:spPr/>
    </dgm:pt>
    <dgm:pt modelId="{7739B03A-D7AC-412C-AF92-8BB11849B4D2}" type="pres">
      <dgm:prSet presAssocID="{E58F456F-A7F1-4D3F-BD93-CB66A2AD2EE0}" presName="rootComposite" presStyleCnt="0">
        <dgm:presLayoutVars/>
      </dgm:prSet>
      <dgm:spPr/>
    </dgm:pt>
    <dgm:pt modelId="{499BE221-1188-4627-AF2B-D6D31799671A}" type="pres">
      <dgm:prSet presAssocID="{E58F456F-A7F1-4D3F-BD93-CB66A2AD2EE0}" presName="ParentAccent" presStyleLbl="alignNod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</dgm:pt>
    <dgm:pt modelId="{5E95CE6A-7C4D-40A1-A0D1-9915917B9234}" type="pres">
      <dgm:prSet presAssocID="{E58F456F-A7F1-4D3F-BD93-CB66A2AD2EE0}" presName="ParentSmallAccent" presStyleLbl="fgAcc1" presStyleIdx="1" presStyleCnt="3"/>
      <dgm:spPr/>
    </dgm:pt>
    <dgm:pt modelId="{EA741D50-970D-484C-9AA7-1F187398C48F}" type="pres">
      <dgm:prSet presAssocID="{E58F456F-A7F1-4D3F-BD93-CB66A2AD2EE0}" presName="Parent" presStyleLbl="revTx" presStyleIdx="4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8C62D-2A6B-46BC-A3BC-901AFEF424F1}" type="pres">
      <dgm:prSet presAssocID="{E58F456F-A7F1-4D3F-BD93-CB66A2AD2EE0}" presName="childShape" presStyleCnt="0">
        <dgm:presLayoutVars>
          <dgm:chMax val="0"/>
          <dgm:chPref val="0"/>
        </dgm:presLayoutVars>
      </dgm:prSet>
      <dgm:spPr/>
    </dgm:pt>
    <dgm:pt modelId="{995F7563-2958-488D-8BAB-10DB033C9927}" type="pres">
      <dgm:prSet presAssocID="{52C91D74-3AA0-4A56-B8AA-F8027AE83E2D}" presName="childComposite" presStyleCnt="0">
        <dgm:presLayoutVars>
          <dgm:chMax val="0"/>
          <dgm:chPref val="0"/>
        </dgm:presLayoutVars>
      </dgm:prSet>
      <dgm:spPr/>
    </dgm:pt>
    <dgm:pt modelId="{834D4B16-5949-41F7-8BBB-D0C3426AE0D5}" type="pres">
      <dgm:prSet presAssocID="{52C91D74-3AA0-4A56-B8AA-F8027AE83E2D}" presName="ChildAccent" presStyleLbl="solidFgAcc1" presStyleIdx="3" presStyleCnt="11"/>
      <dgm:spPr/>
    </dgm:pt>
    <dgm:pt modelId="{93F23122-6C1B-4B3D-AC94-CC26DED09723}" type="pres">
      <dgm:prSet presAssocID="{52C91D74-3AA0-4A56-B8AA-F8027AE83E2D}" presName="Child" presStyleLbl="revTx" presStyleIdx="5" presStyleCnt="14" custScaleY="111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A19B-B2FD-4448-BED1-B098B9115193}" type="pres">
      <dgm:prSet presAssocID="{2A5F566F-48BE-40F8-99CA-530F70E0AEA8}" presName="childComposite" presStyleCnt="0">
        <dgm:presLayoutVars>
          <dgm:chMax val="0"/>
          <dgm:chPref val="0"/>
        </dgm:presLayoutVars>
      </dgm:prSet>
      <dgm:spPr/>
    </dgm:pt>
    <dgm:pt modelId="{F1CD16C5-9030-44AE-A5E7-7FB7789F774C}" type="pres">
      <dgm:prSet presAssocID="{2A5F566F-48BE-40F8-99CA-530F70E0AEA8}" presName="ChildAccent" presStyleLbl="solidFgAcc1" presStyleIdx="4" presStyleCnt="11"/>
      <dgm:spPr/>
    </dgm:pt>
    <dgm:pt modelId="{06371E98-382A-4527-BC7D-D94F846E7710}" type="pres">
      <dgm:prSet presAssocID="{2A5F566F-48BE-40F8-99CA-530F70E0AEA8}" presName="Child" presStyleLbl="revTx" presStyleIdx="6" presStyleCnt="14" custScaleY="111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7473C-A909-4DA3-BACD-0C4A907E6367}" type="pres">
      <dgm:prSet presAssocID="{CFE40201-C1B3-4975-B09D-56C7AF40C94E}" presName="childComposite" presStyleCnt="0">
        <dgm:presLayoutVars>
          <dgm:chMax val="0"/>
          <dgm:chPref val="0"/>
        </dgm:presLayoutVars>
      </dgm:prSet>
      <dgm:spPr/>
    </dgm:pt>
    <dgm:pt modelId="{DC4687B5-39AF-4EAA-A6AF-359917DE7DC7}" type="pres">
      <dgm:prSet presAssocID="{CFE40201-C1B3-4975-B09D-56C7AF40C94E}" presName="ChildAccent" presStyleLbl="solidFgAcc1" presStyleIdx="5" presStyleCnt="11"/>
      <dgm:spPr/>
    </dgm:pt>
    <dgm:pt modelId="{1F4E8F93-B701-400B-BA0F-5457903C71EC}" type="pres">
      <dgm:prSet presAssocID="{CFE40201-C1B3-4975-B09D-56C7AF40C94E}" presName="Child" presStyleLbl="revTx" presStyleIdx="7" presStyleCnt="14" custScaleY="111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0A9C-3AA9-4AE7-B435-D621C195F93A}" type="pres">
      <dgm:prSet presAssocID="{A41E4EB6-EE46-4533-AE15-60D808573350}" presName="childComposite" presStyleCnt="0">
        <dgm:presLayoutVars>
          <dgm:chMax val="0"/>
          <dgm:chPref val="0"/>
        </dgm:presLayoutVars>
      </dgm:prSet>
      <dgm:spPr/>
    </dgm:pt>
    <dgm:pt modelId="{6A3A8FE5-09C2-4FD9-8977-BB5260FF8896}" type="pres">
      <dgm:prSet presAssocID="{A41E4EB6-EE46-4533-AE15-60D808573350}" presName="ChildAccent" presStyleLbl="solidFgAcc1" presStyleIdx="6" presStyleCnt="11"/>
      <dgm:spPr/>
    </dgm:pt>
    <dgm:pt modelId="{1B4B1E54-73B3-4A2E-8D5F-F2FFFFA19A29}" type="pres">
      <dgm:prSet presAssocID="{A41E4EB6-EE46-4533-AE15-60D808573350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C8E0D-51E4-420F-B4CC-B60FF121642D}" type="pres">
      <dgm:prSet presAssocID="{3B7E1587-01C7-4D18-A6DF-AF55CDEFFF4F}" presName="childComposite" presStyleCnt="0">
        <dgm:presLayoutVars>
          <dgm:chMax val="0"/>
          <dgm:chPref val="0"/>
        </dgm:presLayoutVars>
      </dgm:prSet>
      <dgm:spPr/>
    </dgm:pt>
    <dgm:pt modelId="{5D169521-81B5-48CE-B373-2CBF6BA10B29}" type="pres">
      <dgm:prSet presAssocID="{3B7E1587-01C7-4D18-A6DF-AF55CDEFFF4F}" presName="ChildAccent" presStyleLbl="solidFgAcc1" presStyleIdx="7" presStyleCnt="11"/>
      <dgm:spPr/>
    </dgm:pt>
    <dgm:pt modelId="{2D3249DC-826E-4F15-BE42-161D85962CCE}" type="pres">
      <dgm:prSet presAssocID="{3B7E1587-01C7-4D18-A6DF-AF55CDEFFF4F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A8115-BCAB-4D6A-B4D5-D753D27175F7}" type="pres">
      <dgm:prSet presAssocID="{46A2B530-4CE9-456D-A1E6-7F2F0EF459F5}" presName="root" presStyleCnt="0">
        <dgm:presLayoutVars>
          <dgm:chMax/>
          <dgm:chPref/>
        </dgm:presLayoutVars>
      </dgm:prSet>
      <dgm:spPr/>
    </dgm:pt>
    <dgm:pt modelId="{2A827C58-202B-42AA-B1F3-260C374D534F}" type="pres">
      <dgm:prSet presAssocID="{46A2B530-4CE9-456D-A1E6-7F2F0EF459F5}" presName="rootComposite" presStyleCnt="0">
        <dgm:presLayoutVars/>
      </dgm:prSet>
      <dgm:spPr/>
    </dgm:pt>
    <dgm:pt modelId="{CCF1DC12-8E8C-4647-9FAD-C9871833C07F}" type="pres">
      <dgm:prSet presAssocID="{46A2B530-4CE9-456D-A1E6-7F2F0EF459F5}" presName="ParentAccent" presStyleLbl="alignNode1" presStyleIdx="2" presStyleCnt="3"/>
      <dgm:spPr/>
    </dgm:pt>
    <dgm:pt modelId="{AEE9B6D1-9AE6-4142-8A42-9844F1EEFCBD}" type="pres">
      <dgm:prSet presAssocID="{46A2B530-4CE9-456D-A1E6-7F2F0EF459F5}" presName="ParentSmallAccent" presStyleLbl="fgAcc1" presStyleIdx="2" presStyleCnt="3"/>
      <dgm:spPr/>
    </dgm:pt>
    <dgm:pt modelId="{0619835B-AFF2-4001-8BC0-5ECC9758D459}" type="pres">
      <dgm:prSet presAssocID="{46A2B530-4CE9-456D-A1E6-7F2F0EF459F5}" presName="Parent" presStyleLbl="revTx" presStyleIdx="1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33C7F-3967-4937-892F-ADC33429FF3A}" type="pres">
      <dgm:prSet presAssocID="{46A2B530-4CE9-456D-A1E6-7F2F0EF459F5}" presName="childShape" presStyleCnt="0">
        <dgm:presLayoutVars>
          <dgm:chMax val="0"/>
          <dgm:chPref val="0"/>
        </dgm:presLayoutVars>
      </dgm:prSet>
      <dgm:spPr/>
    </dgm:pt>
    <dgm:pt modelId="{318D709A-2331-4499-BEA9-3E8900DE0A40}" type="pres">
      <dgm:prSet presAssocID="{CF9A6CB8-345B-4471-B0C4-4E446EB8FC79}" presName="childComposite" presStyleCnt="0">
        <dgm:presLayoutVars>
          <dgm:chMax val="0"/>
          <dgm:chPref val="0"/>
        </dgm:presLayoutVars>
      </dgm:prSet>
      <dgm:spPr/>
    </dgm:pt>
    <dgm:pt modelId="{9EB4B9B8-68A2-4E82-B237-969C17EF23CD}" type="pres">
      <dgm:prSet presAssocID="{CF9A6CB8-345B-4471-B0C4-4E446EB8FC79}" presName="ChildAccent" presStyleLbl="solidFgAcc1" presStyleIdx="8" presStyleCnt="11"/>
      <dgm:spPr/>
    </dgm:pt>
    <dgm:pt modelId="{17B44769-DF0E-411B-81CB-406C191EF4F2}" type="pres">
      <dgm:prSet presAssocID="{CF9A6CB8-345B-4471-B0C4-4E446EB8FC79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26D61-31A3-4FC0-9025-D5204038CABC}" type="pres">
      <dgm:prSet presAssocID="{AA8658F6-C504-4829-B0B8-31D01D2DBE03}" presName="childComposite" presStyleCnt="0">
        <dgm:presLayoutVars>
          <dgm:chMax val="0"/>
          <dgm:chPref val="0"/>
        </dgm:presLayoutVars>
      </dgm:prSet>
      <dgm:spPr/>
    </dgm:pt>
    <dgm:pt modelId="{C65A2878-76E9-465B-A9AB-5C6FBC67D274}" type="pres">
      <dgm:prSet presAssocID="{AA8658F6-C504-4829-B0B8-31D01D2DBE03}" presName="ChildAccent" presStyleLbl="solidFgAcc1" presStyleIdx="9" presStyleCnt="11"/>
      <dgm:spPr/>
    </dgm:pt>
    <dgm:pt modelId="{949EC854-E24B-4C77-8AD2-9950CAFAF8A1}" type="pres">
      <dgm:prSet presAssocID="{AA8658F6-C504-4829-B0B8-31D01D2DBE03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2CBC2-376A-4B40-949F-B1279636894F}" type="pres">
      <dgm:prSet presAssocID="{BFA2B4CC-1141-427F-B095-B79A8F94F3D4}" presName="childComposite" presStyleCnt="0">
        <dgm:presLayoutVars>
          <dgm:chMax val="0"/>
          <dgm:chPref val="0"/>
        </dgm:presLayoutVars>
      </dgm:prSet>
      <dgm:spPr/>
    </dgm:pt>
    <dgm:pt modelId="{52DB561A-BDC8-48AB-AC9A-0BB9D65063BE}" type="pres">
      <dgm:prSet presAssocID="{BFA2B4CC-1141-427F-B095-B79A8F94F3D4}" presName="ChildAccent" presStyleLbl="solidFgAcc1" presStyleIdx="10" presStyleCnt="11"/>
      <dgm:spPr/>
    </dgm:pt>
    <dgm:pt modelId="{E61ECF36-BABC-41E3-AB97-1E692B86621F}" type="pres">
      <dgm:prSet presAssocID="{BFA2B4CC-1141-427F-B095-B79A8F94F3D4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FB308-B441-473C-BF4F-5F26CE79C261}" type="presOf" srcId="{2A5F566F-48BE-40F8-99CA-530F70E0AEA8}" destId="{06371E98-382A-4527-BC7D-D94F846E7710}" srcOrd="0" destOrd="0" presId="urn:microsoft.com/office/officeart/2008/layout/SquareAccentList"/>
    <dgm:cxn modelId="{2E563E6D-EC66-4F0B-807E-5E395B3CE2D7}" srcId="{489C1BAC-1D7C-44F3-86CF-82B9BC0337CD}" destId="{E58F456F-A7F1-4D3F-BD93-CB66A2AD2EE0}" srcOrd="1" destOrd="0" parTransId="{9B12D260-59D7-4456-90D8-62119BD92903}" sibTransId="{CA573B0D-6BB9-4422-82AE-FFB7AC564CE8}"/>
    <dgm:cxn modelId="{84EEA7AE-BD6E-4954-A838-E581E2E060CE}" type="presOf" srcId="{CFE40201-C1B3-4975-B09D-56C7AF40C94E}" destId="{1F4E8F93-B701-400B-BA0F-5457903C71EC}" srcOrd="0" destOrd="0" presId="urn:microsoft.com/office/officeart/2008/layout/SquareAccentList"/>
    <dgm:cxn modelId="{FF9C0BE7-9EDC-4C3F-B7D5-0654520584B3}" type="presOf" srcId="{E58F456F-A7F1-4D3F-BD93-CB66A2AD2EE0}" destId="{EA741D50-970D-484C-9AA7-1F187398C48F}" srcOrd="0" destOrd="0" presId="urn:microsoft.com/office/officeart/2008/layout/SquareAccentList"/>
    <dgm:cxn modelId="{2AB77A75-C947-4CA3-92F6-48964AB3C930}" type="presOf" srcId="{C6B1502F-4638-42B2-8B8C-841F1FA2EB65}" destId="{19BE2B8B-3B25-4AD5-9115-769B7FD01BC7}" srcOrd="0" destOrd="0" presId="urn:microsoft.com/office/officeart/2008/layout/SquareAccentList"/>
    <dgm:cxn modelId="{653C2BB0-E85E-49E0-89D0-3BCFA8E6E84F}" type="presOf" srcId="{AA8658F6-C504-4829-B0B8-31D01D2DBE03}" destId="{949EC854-E24B-4C77-8AD2-9950CAFAF8A1}" srcOrd="0" destOrd="0" presId="urn:microsoft.com/office/officeart/2008/layout/SquareAccentList"/>
    <dgm:cxn modelId="{5BC7F70F-8D7C-46A2-A3B9-0478512D31AD}" type="presOf" srcId="{C3BE2CDF-994C-4C0C-89D6-BE294047CC22}" destId="{66CD44E4-1C5F-46D0-BFB5-E6247E88791C}" srcOrd="0" destOrd="0" presId="urn:microsoft.com/office/officeart/2008/layout/SquareAccentList"/>
    <dgm:cxn modelId="{25F8F811-C1D4-46D7-8DCD-062A66F7AADB}" srcId="{46A2B530-4CE9-456D-A1E6-7F2F0EF459F5}" destId="{AA8658F6-C504-4829-B0B8-31D01D2DBE03}" srcOrd="1" destOrd="0" parTransId="{3665BD2D-1B60-4646-9F41-47BCFFB20B62}" sibTransId="{E9E5846D-9E10-45C7-BD86-D98AEA88AB5B}"/>
    <dgm:cxn modelId="{8ACE4739-FF78-4C9E-BB8B-B3A9A128AED1}" type="presOf" srcId="{3B7E1587-01C7-4D18-A6DF-AF55CDEFFF4F}" destId="{2D3249DC-826E-4F15-BE42-161D85962CCE}" srcOrd="0" destOrd="0" presId="urn:microsoft.com/office/officeart/2008/layout/SquareAccentList"/>
    <dgm:cxn modelId="{083A3215-002F-418A-BB86-254E73F8F122}" srcId="{46A2B530-4CE9-456D-A1E6-7F2F0EF459F5}" destId="{BFA2B4CC-1141-427F-B095-B79A8F94F3D4}" srcOrd="2" destOrd="0" parTransId="{FA693EDB-2D05-4F05-975B-3EDA16E9B5D4}" sibTransId="{1A7F0FB5-EA73-40D3-B192-4D6DB78DE672}"/>
    <dgm:cxn modelId="{58387CF6-2A93-4F8C-BD47-B948AA84F95F}" type="presOf" srcId="{CF9A6CB8-345B-4471-B0C4-4E446EB8FC79}" destId="{17B44769-DF0E-411B-81CB-406C191EF4F2}" srcOrd="0" destOrd="0" presId="urn:microsoft.com/office/officeart/2008/layout/SquareAccentList"/>
    <dgm:cxn modelId="{823224A7-58FF-409A-9BEC-B963FAE92C3C}" srcId="{46A2B530-4CE9-456D-A1E6-7F2F0EF459F5}" destId="{CF9A6CB8-345B-4471-B0C4-4E446EB8FC79}" srcOrd="0" destOrd="0" parTransId="{25425A22-00A1-451F-9623-1CAB7D2B7B20}" sibTransId="{C1C9592C-4C5F-4885-9445-D32F193F934E}"/>
    <dgm:cxn modelId="{8659F4FB-72FC-4B9C-915F-098836EF9568}" srcId="{E58F456F-A7F1-4D3F-BD93-CB66A2AD2EE0}" destId="{2A5F566F-48BE-40F8-99CA-530F70E0AEA8}" srcOrd="1" destOrd="0" parTransId="{E4D4B435-2DD3-4B5E-B306-7D4C98C41E7C}" sibTransId="{3B52D81D-9742-483A-8F4F-2270A6BE093E}"/>
    <dgm:cxn modelId="{83BFA786-C100-4245-9561-2DEC04A56958}" srcId="{0A70FF29-42C0-4AED-B8CA-105E6FCC0942}" destId="{E49DBE7B-B3E5-4DB4-A172-739B219F1875}" srcOrd="2" destOrd="0" parTransId="{33638795-1A2A-4DBC-8432-4E8D7D51AAFE}" sibTransId="{3ED4479D-BF77-4C81-8283-81D0905BC3C1}"/>
    <dgm:cxn modelId="{BB229399-53B6-4C0D-83B6-402C3BCA5AC6}" type="presOf" srcId="{489C1BAC-1D7C-44F3-86CF-82B9BC0337CD}" destId="{96A558A1-3205-4669-90CA-B21B1F23D2E4}" srcOrd="0" destOrd="0" presId="urn:microsoft.com/office/officeart/2008/layout/SquareAccentList"/>
    <dgm:cxn modelId="{21BCAE8F-81BE-47B4-9FB0-3D48E709FE3A}" srcId="{0A70FF29-42C0-4AED-B8CA-105E6FCC0942}" destId="{C3BE2CDF-994C-4C0C-89D6-BE294047CC22}" srcOrd="1" destOrd="0" parTransId="{61CB1951-697D-4B97-AEA6-C9B75ED5AF9E}" sibTransId="{15AE6504-803A-4540-9231-56DA045ABC56}"/>
    <dgm:cxn modelId="{CAA116B2-FBF3-4B55-B64E-067080D31915}" type="presOf" srcId="{0A70FF29-42C0-4AED-B8CA-105E6FCC0942}" destId="{8BF7D681-FC1D-4272-93BB-80778AFC5CAE}" srcOrd="0" destOrd="0" presId="urn:microsoft.com/office/officeart/2008/layout/SquareAccentList"/>
    <dgm:cxn modelId="{0FF84DB7-BD7D-4EB8-A2AA-8FF152D50937}" srcId="{489C1BAC-1D7C-44F3-86CF-82B9BC0337CD}" destId="{0A70FF29-42C0-4AED-B8CA-105E6FCC0942}" srcOrd="0" destOrd="0" parTransId="{F9D86E53-7604-42CF-9638-0686E698B285}" sibTransId="{89388C5C-62DC-4F2D-AB62-8F4E5D677F48}"/>
    <dgm:cxn modelId="{1E21B583-4CB5-4342-8AC9-6D4F1EB4A6E1}" srcId="{0A70FF29-42C0-4AED-B8CA-105E6FCC0942}" destId="{C6B1502F-4638-42B2-8B8C-841F1FA2EB65}" srcOrd="0" destOrd="0" parTransId="{EA12667F-E360-4012-A946-9957BF07AD02}" sibTransId="{6D34FB02-1FC4-48EB-AD0B-CCA3C0FF7BAF}"/>
    <dgm:cxn modelId="{A35917FD-4169-460B-A191-15F704C71C93}" srcId="{E58F456F-A7F1-4D3F-BD93-CB66A2AD2EE0}" destId="{CFE40201-C1B3-4975-B09D-56C7AF40C94E}" srcOrd="2" destOrd="0" parTransId="{8E9F813D-F801-41A8-A126-D148F667D959}" sibTransId="{1FEF3938-91DC-40CE-8FAC-759EC31307AF}"/>
    <dgm:cxn modelId="{C63B8CB0-010D-4A7B-A132-0B54AF77290D}" srcId="{E58F456F-A7F1-4D3F-BD93-CB66A2AD2EE0}" destId="{A41E4EB6-EE46-4533-AE15-60D808573350}" srcOrd="3" destOrd="0" parTransId="{6AFF8F8A-EA86-44CB-88A2-017497609587}" sibTransId="{847B6500-59F9-4B8D-B8B6-655D74A4F442}"/>
    <dgm:cxn modelId="{BE50A48E-40EE-4E11-BF5C-06E14ECEA0F1}" type="presOf" srcId="{BFA2B4CC-1141-427F-B095-B79A8F94F3D4}" destId="{E61ECF36-BABC-41E3-AB97-1E692B86621F}" srcOrd="0" destOrd="0" presId="urn:microsoft.com/office/officeart/2008/layout/SquareAccentList"/>
    <dgm:cxn modelId="{08BF501B-6EC4-4135-A737-718B61E68FDC}" type="presOf" srcId="{52C91D74-3AA0-4A56-B8AA-F8027AE83E2D}" destId="{93F23122-6C1B-4B3D-AC94-CC26DED09723}" srcOrd="0" destOrd="0" presId="urn:microsoft.com/office/officeart/2008/layout/SquareAccentList"/>
    <dgm:cxn modelId="{35AB3D63-9709-48E0-8631-96D2D3BD6279}" srcId="{489C1BAC-1D7C-44F3-86CF-82B9BC0337CD}" destId="{46A2B530-4CE9-456D-A1E6-7F2F0EF459F5}" srcOrd="2" destOrd="0" parTransId="{903269CF-4F01-4776-8814-B01D7467F0FE}" sibTransId="{11BCB741-D2F5-4760-A9ED-C12905EE6DE3}"/>
    <dgm:cxn modelId="{5262A186-9549-4C49-B311-6048CAA26802}" srcId="{E58F456F-A7F1-4D3F-BD93-CB66A2AD2EE0}" destId="{3B7E1587-01C7-4D18-A6DF-AF55CDEFFF4F}" srcOrd="4" destOrd="0" parTransId="{DA21D22A-B9B2-40A7-B5F5-225FD0E4E03B}" sibTransId="{9D1CDF0E-8B43-41DB-986A-A2181AE72CE3}"/>
    <dgm:cxn modelId="{83FA4D16-75A4-4C65-979A-C63AEB187EFA}" type="presOf" srcId="{A41E4EB6-EE46-4533-AE15-60D808573350}" destId="{1B4B1E54-73B3-4A2E-8D5F-F2FFFFA19A29}" srcOrd="0" destOrd="0" presId="urn:microsoft.com/office/officeart/2008/layout/SquareAccentList"/>
    <dgm:cxn modelId="{B440AA05-88CB-44E1-AD1E-0A87FF7207C9}" type="presOf" srcId="{E49DBE7B-B3E5-4DB4-A172-739B219F1875}" destId="{9BF35668-E7EC-4B0E-A72E-35C7EF0AF872}" srcOrd="0" destOrd="0" presId="urn:microsoft.com/office/officeart/2008/layout/SquareAccentList"/>
    <dgm:cxn modelId="{27F9ACFA-D4F8-4E41-A59C-B0FFD8562F61}" type="presOf" srcId="{46A2B530-4CE9-456D-A1E6-7F2F0EF459F5}" destId="{0619835B-AFF2-4001-8BC0-5ECC9758D459}" srcOrd="0" destOrd="0" presId="urn:microsoft.com/office/officeart/2008/layout/SquareAccentList"/>
    <dgm:cxn modelId="{E3D8D92F-09F4-4CC1-A10B-6619B3A9AD81}" srcId="{E58F456F-A7F1-4D3F-BD93-CB66A2AD2EE0}" destId="{52C91D74-3AA0-4A56-B8AA-F8027AE83E2D}" srcOrd="0" destOrd="0" parTransId="{DCAB40EF-F8F9-46E0-955A-814DB634C482}" sibTransId="{A99AA2FB-A4C6-4FE9-B2B1-A3B4CFE6116B}"/>
    <dgm:cxn modelId="{D5AF4EC7-B390-452B-8BFB-7CF5891D6FD5}" type="presParOf" srcId="{96A558A1-3205-4669-90CA-B21B1F23D2E4}" destId="{E9F9D479-3754-4BBB-B3D4-5FCC382A8CD9}" srcOrd="0" destOrd="0" presId="urn:microsoft.com/office/officeart/2008/layout/SquareAccentList"/>
    <dgm:cxn modelId="{762D99AB-72A5-46AB-9BA9-1539B19E4050}" type="presParOf" srcId="{E9F9D479-3754-4BBB-B3D4-5FCC382A8CD9}" destId="{236163C7-0ADC-48DF-86E2-7736C5E4DB83}" srcOrd="0" destOrd="0" presId="urn:microsoft.com/office/officeart/2008/layout/SquareAccentList"/>
    <dgm:cxn modelId="{D0E49F63-E301-4658-88D8-01EBB9C95646}" type="presParOf" srcId="{236163C7-0ADC-48DF-86E2-7736C5E4DB83}" destId="{81C39811-5C87-4E66-B900-AFE450914F24}" srcOrd="0" destOrd="0" presId="urn:microsoft.com/office/officeart/2008/layout/SquareAccentList"/>
    <dgm:cxn modelId="{6CD731D6-836F-4857-BAC4-BD09DC9DB1D8}" type="presParOf" srcId="{236163C7-0ADC-48DF-86E2-7736C5E4DB83}" destId="{82B9C45F-BFEC-4B9F-B0C0-8079C9C70213}" srcOrd="1" destOrd="0" presId="urn:microsoft.com/office/officeart/2008/layout/SquareAccentList"/>
    <dgm:cxn modelId="{71BDF806-B9C6-45B3-827F-C9861E8A5EB4}" type="presParOf" srcId="{236163C7-0ADC-48DF-86E2-7736C5E4DB83}" destId="{8BF7D681-FC1D-4272-93BB-80778AFC5CAE}" srcOrd="2" destOrd="0" presId="urn:microsoft.com/office/officeart/2008/layout/SquareAccentList"/>
    <dgm:cxn modelId="{762F76B6-7C43-4893-9C3C-98EEBD67E7E9}" type="presParOf" srcId="{E9F9D479-3754-4BBB-B3D4-5FCC382A8CD9}" destId="{0C2208AE-36D6-48EA-8B27-EBA93D645B79}" srcOrd="1" destOrd="0" presId="urn:microsoft.com/office/officeart/2008/layout/SquareAccentList"/>
    <dgm:cxn modelId="{FFEE423F-BE0E-4D18-AE11-D0BDBEECBFC2}" type="presParOf" srcId="{0C2208AE-36D6-48EA-8B27-EBA93D645B79}" destId="{3A9C6080-608A-4D43-98CC-71757AB33C45}" srcOrd="0" destOrd="0" presId="urn:microsoft.com/office/officeart/2008/layout/SquareAccentList"/>
    <dgm:cxn modelId="{D56DF999-B5EC-4527-851B-5448856D72F0}" type="presParOf" srcId="{3A9C6080-608A-4D43-98CC-71757AB33C45}" destId="{F9681D80-2F2B-4A1A-B603-FECF07CF4066}" srcOrd="0" destOrd="0" presId="urn:microsoft.com/office/officeart/2008/layout/SquareAccentList"/>
    <dgm:cxn modelId="{40EDFB8C-36CE-41B0-9985-89A1D8B755F0}" type="presParOf" srcId="{3A9C6080-608A-4D43-98CC-71757AB33C45}" destId="{19BE2B8B-3B25-4AD5-9115-769B7FD01BC7}" srcOrd="1" destOrd="0" presId="urn:microsoft.com/office/officeart/2008/layout/SquareAccentList"/>
    <dgm:cxn modelId="{1DFD5C1E-7942-4FA0-A29E-5A90C44D3E6E}" type="presParOf" srcId="{0C2208AE-36D6-48EA-8B27-EBA93D645B79}" destId="{037A547B-C971-410E-A338-D1CC1B9945BC}" srcOrd="1" destOrd="0" presId="urn:microsoft.com/office/officeart/2008/layout/SquareAccentList"/>
    <dgm:cxn modelId="{76E3DD74-5D3F-4B98-B0E5-31594D66BB81}" type="presParOf" srcId="{037A547B-C971-410E-A338-D1CC1B9945BC}" destId="{25C308F0-8B50-46F6-BEE1-6578A11F25BC}" srcOrd="0" destOrd="0" presId="urn:microsoft.com/office/officeart/2008/layout/SquareAccentList"/>
    <dgm:cxn modelId="{6CEE4DBF-8771-4838-B1AF-F96B5E33BA66}" type="presParOf" srcId="{037A547B-C971-410E-A338-D1CC1B9945BC}" destId="{66CD44E4-1C5F-46D0-BFB5-E6247E88791C}" srcOrd="1" destOrd="0" presId="urn:microsoft.com/office/officeart/2008/layout/SquareAccentList"/>
    <dgm:cxn modelId="{E35E82A7-0AEC-4070-9B7A-AB6617BAB1EB}" type="presParOf" srcId="{0C2208AE-36D6-48EA-8B27-EBA93D645B79}" destId="{7938311B-2D5D-491A-A1DC-8A0C0A27C351}" srcOrd="2" destOrd="0" presId="urn:microsoft.com/office/officeart/2008/layout/SquareAccentList"/>
    <dgm:cxn modelId="{824C22B7-9851-4C8B-A59D-9E28379D48AB}" type="presParOf" srcId="{7938311B-2D5D-491A-A1DC-8A0C0A27C351}" destId="{173DF702-6944-4DD3-929A-9E5CC40B60AE}" srcOrd="0" destOrd="0" presId="urn:microsoft.com/office/officeart/2008/layout/SquareAccentList"/>
    <dgm:cxn modelId="{E12ACECF-12F1-4EA4-9E68-75C8C0465D76}" type="presParOf" srcId="{7938311B-2D5D-491A-A1DC-8A0C0A27C351}" destId="{9BF35668-E7EC-4B0E-A72E-35C7EF0AF872}" srcOrd="1" destOrd="0" presId="urn:microsoft.com/office/officeart/2008/layout/SquareAccentList"/>
    <dgm:cxn modelId="{AB164279-EB62-43EB-8B2A-939795D33D39}" type="presParOf" srcId="{96A558A1-3205-4669-90CA-B21B1F23D2E4}" destId="{C4419A66-8C1B-4BC1-9F93-BFFFB92EADE3}" srcOrd="1" destOrd="0" presId="urn:microsoft.com/office/officeart/2008/layout/SquareAccentList"/>
    <dgm:cxn modelId="{02129980-F3E6-4108-B03A-6E70547A51DF}" type="presParOf" srcId="{C4419A66-8C1B-4BC1-9F93-BFFFB92EADE3}" destId="{7739B03A-D7AC-412C-AF92-8BB11849B4D2}" srcOrd="0" destOrd="0" presId="urn:microsoft.com/office/officeart/2008/layout/SquareAccentList"/>
    <dgm:cxn modelId="{E28F84E8-72C2-4F32-84BD-6F9C51217EDA}" type="presParOf" srcId="{7739B03A-D7AC-412C-AF92-8BB11849B4D2}" destId="{499BE221-1188-4627-AF2B-D6D31799671A}" srcOrd="0" destOrd="0" presId="urn:microsoft.com/office/officeart/2008/layout/SquareAccentList"/>
    <dgm:cxn modelId="{1A178017-B7B5-4F6F-A6CC-1E7A6B8E1B35}" type="presParOf" srcId="{7739B03A-D7AC-412C-AF92-8BB11849B4D2}" destId="{5E95CE6A-7C4D-40A1-A0D1-9915917B9234}" srcOrd="1" destOrd="0" presId="urn:microsoft.com/office/officeart/2008/layout/SquareAccentList"/>
    <dgm:cxn modelId="{6DDBFC7E-446A-4939-8905-93874BDED070}" type="presParOf" srcId="{7739B03A-D7AC-412C-AF92-8BB11849B4D2}" destId="{EA741D50-970D-484C-9AA7-1F187398C48F}" srcOrd="2" destOrd="0" presId="urn:microsoft.com/office/officeart/2008/layout/SquareAccentList"/>
    <dgm:cxn modelId="{B01AFF0D-681D-4B18-9C47-3481E1A1E809}" type="presParOf" srcId="{C4419A66-8C1B-4BC1-9F93-BFFFB92EADE3}" destId="{0E78C62D-2A6B-46BC-A3BC-901AFEF424F1}" srcOrd="1" destOrd="0" presId="urn:microsoft.com/office/officeart/2008/layout/SquareAccentList"/>
    <dgm:cxn modelId="{59FE9BBA-62B1-4AEB-962E-B5BB9F420464}" type="presParOf" srcId="{0E78C62D-2A6B-46BC-A3BC-901AFEF424F1}" destId="{995F7563-2958-488D-8BAB-10DB033C9927}" srcOrd="0" destOrd="0" presId="urn:microsoft.com/office/officeart/2008/layout/SquareAccentList"/>
    <dgm:cxn modelId="{792E98A5-5244-4B37-B9B5-46B34AC06FB1}" type="presParOf" srcId="{995F7563-2958-488D-8BAB-10DB033C9927}" destId="{834D4B16-5949-41F7-8BBB-D0C3426AE0D5}" srcOrd="0" destOrd="0" presId="urn:microsoft.com/office/officeart/2008/layout/SquareAccentList"/>
    <dgm:cxn modelId="{4E902D0D-9555-4F9D-B1FB-6168216BB36C}" type="presParOf" srcId="{995F7563-2958-488D-8BAB-10DB033C9927}" destId="{93F23122-6C1B-4B3D-AC94-CC26DED09723}" srcOrd="1" destOrd="0" presId="urn:microsoft.com/office/officeart/2008/layout/SquareAccentList"/>
    <dgm:cxn modelId="{424238CD-4019-4C1F-A148-179E0BD62ACA}" type="presParOf" srcId="{0E78C62D-2A6B-46BC-A3BC-901AFEF424F1}" destId="{7D88A19B-B2FD-4448-BED1-B098B9115193}" srcOrd="1" destOrd="0" presId="urn:microsoft.com/office/officeart/2008/layout/SquareAccentList"/>
    <dgm:cxn modelId="{BC8E011C-1AE5-409F-8BF6-B75BE5A944E5}" type="presParOf" srcId="{7D88A19B-B2FD-4448-BED1-B098B9115193}" destId="{F1CD16C5-9030-44AE-A5E7-7FB7789F774C}" srcOrd="0" destOrd="0" presId="urn:microsoft.com/office/officeart/2008/layout/SquareAccentList"/>
    <dgm:cxn modelId="{966D2EB7-FC47-4B55-9500-0D5349BA647B}" type="presParOf" srcId="{7D88A19B-B2FD-4448-BED1-B098B9115193}" destId="{06371E98-382A-4527-BC7D-D94F846E7710}" srcOrd="1" destOrd="0" presId="urn:microsoft.com/office/officeart/2008/layout/SquareAccentList"/>
    <dgm:cxn modelId="{234422F8-2AF0-46E4-8915-BF5A50A2A098}" type="presParOf" srcId="{0E78C62D-2A6B-46BC-A3BC-901AFEF424F1}" destId="{42B7473C-A909-4DA3-BACD-0C4A907E6367}" srcOrd="2" destOrd="0" presId="urn:microsoft.com/office/officeart/2008/layout/SquareAccentList"/>
    <dgm:cxn modelId="{4B256FAC-2E08-402B-B9A3-D5E519FA440C}" type="presParOf" srcId="{42B7473C-A909-4DA3-BACD-0C4A907E6367}" destId="{DC4687B5-39AF-4EAA-A6AF-359917DE7DC7}" srcOrd="0" destOrd="0" presId="urn:microsoft.com/office/officeart/2008/layout/SquareAccentList"/>
    <dgm:cxn modelId="{6143767D-4BB1-48BB-BACA-F22FFCA99776}" type="presParOf" srcId="{42B7473C-A909-4DA3-BACD-0C4A907E6367}" destId="{1F4E8F93-B701-400B-BA0F-5457903C71EC}" srcOrd="1" destOrd="0" presId="urn:microsoft.com/office/officeart/2008/layout/SquareAccentList"/>
    <dgm:cxn modelId="{ED520086-1F15-4BDA-BBDE-AA62F1DDCB16}" type="presParOf" srcId="{0E78C62D-2A6B-46BC-A3BC-901AFEF424F1}" destId="{1D100A9C-3AA9-4AE7-B435-D621C195F93A}" srcOrd="3" destOrd="0" presId="urn:microsoft.com/office/officeart/2008/layout/SquareAccentList"/>
    <dgm:cxn modelId="{31371210-3C2E-4440-931C-6E18B0D5A6BA}" type="presParOf" srcId="{1D100A9C-3AA9-4AE7-B435-D621C195F93A}" destId="{6A3A8FE5-09C2-4FD9-8977-BB5260FF8896}" srcOrd="0" destOrd="0" presId="urn:microsoft.com/office/officeart/2008/layout/SquareAccentList"/>
    <dgm:cxn modelId="{B14A38F4-659F-4B03-B0A5-6E7C3183D645}" type="presParOf" srcId="{1D100A9C-3AA9-4AE7-B435-D621C195F93A}" destId="{1B4B1E54-73B3-4A2E-8D5F-F2FFFFA19A29}" srcOrd="1" destOrd="0" presId="urn:microsoft.com/office/officeart/2008/layout/SquareAccentList"/>
    <dgm:cxn modelId="{A16EA949-8105-4995-85ED-1ED7B59BF73B}" type="presParOf" srcId="{0E78C62D-2A6B-46BC-A3BC-901AFEF424F1}" destId="{870C8E0D-51E4-420F-B4CC-B60FF121642D}" srcOrd="4" destOrd="0" presId="urn:microsoft.com/office/officeart/2008/layout/SquareAccentList"/>
    <dgm:cxn modelId="{8F3879B0-9CBB-4D35-A293-D5F823661F36}" type="presParOf" srcId="{870C8E0D-51E4-420F-B4CC-B60FF121642D}" destId="{5D169521-81B5-48CE-B373-2CBF6BA10B29}" srcOrd="0" destOrd="0" presId="urn:microsoft.com/office/officeart/2008/layout/SquareAccentList"/>
    <dgm:cxn modelId="{8A005E59-35ED-4F11-9F07-C36CC5ED2EE1}" type="presParOf" srcId="{870C8E0D-51E4-420F-B4CC-B60FF121642D}" destId="{2D3249DC-826E-4F15-BE42-161D85962CCE}" srcOrd="1" destOrd="0" presId="urn:microsoft.com/office/officeart/2008/layout/SquareAccentList"/>
    <dgm:cxn modelId="{06A6A056-79BC-4442-9D8B-09C8506ACCE8}" type="presParOf" srcId="{96A558A1-3205-4669-90CA-B21B1F23D2E4}" destId="{5A5A8115-BCAB-4D6A-B4D5-D753D27175F7}" srcOrd="2" destOrd="0" presId="urn:microsoft.com/office/officeart/2008/layout/SquareAccentList"/>
    <dgm:cxn modelId="{7012CCF1-8489-4749-9D72-541FAF4C6D92}" type="presParOf" srcId="{5A5A8115-BCAB-4D6A-B4D5-D753D27175F7}" destId="{2A827C58-202B-42AA-B1F3-260C374D534F}" srcOrd="0" destOrd="0" presId="urn:microsoft.com/office/officeart/2008/layout/SquareAccentList"/>
    <dgm:cxn modelId="{043B28E2-3DBC-4891-97EE-4EC2D9906C1A}" type="presParOf" srcId="{2A827C58-202B-42AA-B1F3-260C374D534F}" destId="{CCF1DC12-8E8C-4647-9FAD-C9871833C07F}" srcOrd="0" destOrd="0" presId="urn:microsoft.com/office/officeart/2008/layout/SquareAccentList"/>
    <dgm:cxn modelId="{5ADB4DCB-6796-489C-A3C1-16F2A0AD5BEE}" type="presParOf" srcId="{2A827C58-202B-42AA-B1F3-260C374D534F}" destId="{AEE9B6D1-9AE6-4142-8A42-9844F1EEFCBD}" srcOrd="1" destOrd="0" presId="urn:microsoft.com/office/officeart/2008/layout/SquareAccentList"/>
    <dgm:cxn modelId="{994FB965-D94B-47BC-A0AC-40B8B1BBF364}" type="presParOf" srcId="{2A827C58-202B-42AA-B1F3-260C374D534F}" destId="{0619835B-AFF2-4001-8BC0-5ECC9758D459}" srcOrd="2" destOrd="0" presId="urn:microsoft.com/office/officeart/2008/layout/SquareAccentList"/>
    <dgm:cxn modelId="{D35DA32A-FE92-4EDD-8E77-803CA36A6E59}" type="presParOf" srcId="{5A5A8115-BCAB-4D6A-B4D5-D753D27175F7}" destId="{A8233C7F-3967-4937-892F-ADC33429FF3A}" srcOrd="1" destOrd="0" presId="urn:microsoft.com/office/officeart/2008/layout/SquareAccentList"/>
    <dgm:cxn modelId="{702B3C19-37C0-4579-B573-4DED8387232A}" type="presParOf" srcId="{A8233C7F-3967-4937-892F-ADC33429FF3A}" destId="{318D709A-2331-4499-BEA9-3E8900DE0A40}" srcOrd="0" destOrd="0" presId="urn:microsoft.com/office/officeart/2008/layout/SquareAccentList"/>
    <dgm:cxn modelId="{E76DD359-4C02-42A3-A0E4-74258303E669}" type="presParOf" srcId="{318D709A-2331-4499-BEA9-3E8900DE0A40}" destId="{9EB4B9B8-68A2-4E82-B237-969C17EF23CD}" srcOrd="0" destOrd="0" presId="urn:microsoft.com/office/officeart/2008/layout/SquareAccentList"/>
    <dgm:cxn modelId="{F4A8AC06-4189-42A6-B960-62554DE4A7FA}" type="presParOf" srcId="{318D709A-2331-4499-BEA9-3E8900DE0A40}" destId="{17B44769-DF0E-411B-81CB-406C191EF4F2}" srcOrd="1" destOrd="0" presId="urn:microsoft.com/office/officeart/2008/layout/SquareAccentList"/>
    <dgm:cxn modelId="{31B1A62E-04EB-43EC-9832-908F1E17B648}" type="presParOf" srcId="{A8233C7F-3967-4937-892F-ADC33429FF3A}" destId="{B6126D61-31A3-4FC0-9025-D5204038CABC}" srcOrd="1" destOrd="0" presId="urn:microsoft.com/office/officeart/2008/layout/SquareAccentList"/>
    <dgm:cxn modelId="{5A8C2A15-17A3-4B4D-BD22-3AE7F3FF975C}" type="presParOf" srcId="{B6126D61-31A3-4FC0-9025-D5204038CABC}" destId="{C65A2878-76E9-465B-A9AB-5C6FBC67D274}" srcOrd="0" destOrd="0" presId="urn:microsoft.com/office/officeart/2008/layout/SquareAccentList"/>
    <dgm:cxn modelId="{A15F9886-F874-41D2-B482-5659302F59B5}" type="presParOf" srcId="{B6126D61-31A3-4FC0-9025-D5204038CABC}" destId="{949EC854-E24B-4C77-8AD2-9950CAFAF8A1}" srcOrd="1" destOrd="0" presId="urn:microsoft.com/office/officeart/2008/layout/SquareAccentList"/>
    <dgm:cxn modelId="{DF0D1F3D-4A39-4351-93EA-6332615653CD}" type="presParOf" srcId="{A8233C7F-3967-4937-892F-ADC33429FF3A}" destId="{55C2CBC2-376A-4B40-949F-B1279636894F}" srcOrd="2" destOrd="0" presId="urn:microsoft.com/office/officeart/2008/layout/SquareAccentList"/>
    <dgm:cxn modelId="{9AE2A4F2-B345-4255-841D-AAA84147FC52}" type="presParOf" srcId="{55C2CBC2-376A-4B40-949F-B1279636894F}" destId="{52DB561A-BDC8-48AB-AC9A-0BB9D65063BE}" srcOrd="0" destOrd="0" presId="urn:microsoft.com/office/officeart/2008/layout/SquareAccentList"/>
    <dgm:cxn modelId="{81806991-DF8F-4988-A98C-7665939094BB}" type="presParOf" srcId="{55C2CBC2-376A-4B40-949F-B1279636894F}" destId="{E61ECF36-BABC-41E3-AB97-1E692B86621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54AD-564E-4D43-AD32-DD1598E079D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51D81-05F0-43B9-A976-F719BE78796B}">
      <dsp:nvSpPr>
        <dsp:cNvPr id="0" name=""/>
        <dsp:cNvSpPr/>
      </dsp:nvSpPr>
      <dsp:spPr>
        <a:xfrm>
          <a:off x="460128" y="312440"/>
          <a:ext cx="5515370" cy="62520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Is an integral part of the Wyndham corporate culture and a vital element to our success</a:t>
          </a:r>
          <a:endParaRPr lang="en-US" sz="1800" b="1" kern="1200" dirty="0"/>
        </a:p>
      </dsp:txBody>
      <dsp:txXfrm>
        <a:off x="460128" y="312440"/>
        <a:ext cx="5515370" cy="625205"/>
      </dsp:txXfrm>
    </dsp:sp>
    <dsp:sp modelId="{D7990B6E-E0B5-4D8D-9B41-B35E7C5201B5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47AF5-4A1A-43C0-AF87-F4CC2725175B}">
      <dsp:nvSpPr>
        <dsp:cNvPr id="0" name=""/>
        <dsp:cNvSpPr/>
      </dsp:nvSpPr>
      <dsp:spPr>
        <a:xfrm>
          <a:off x="818573" y="1250411"/>
          <a:ext cx="5156926" cy="62520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Encompasses our key values of supporting our communities and improving our customers’ lives</a:t>
          </a:r>
          <a:endParaRPr lang="en-US" sz="1800" b="1" kern="1200" dirty="0"/>
        </a:p>
      </dsp:txBody>
      <dsp:txXfrm>
        <a:off x="818573" y="1250411"/>
        <a:ext cx="5156926" cy="625205"/>
      </dsp:txXfrm>
    </dsp:sp>
    <dsp:sp modelId="{3B93BA45-2D3E-42AD-B968-3333DCA6379A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335D-D466-4207-B5C6-06547B27D7ED}">
      <dsp:nvSpPr>
        <dsp:cNvPr id="0" name=""/>
        <dsp:cNvSpPr/>
      </dsp:nvSpPr>
      <dsp:spPr>
        <a:xfrm>
          <a:off x="818573" y="2188382"/>
          <a:ext cx="5156926" cy="62520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Provides mentoring to those diverse suppliers who succeed in obtaining our business</a:t>
          </a:r>
          <a:endParaRPr lang="en-US" sz="1800" b="1" kern="1200" dirty="0"/>
        </a:p>
      </dsp:txBody>
      <dsp:txXfrm>
        <a:off x="818573" y="2188382"/>
        <a:ext cx="5156926" cy="625205"/>
      </dsp:txXfrm>
    </dsp:sp>
    <dsp:sp modelId="{EA37CC98-750A-4ECB-BDBE-1BBE03BBA1D8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F7665-AEEF-45B2-A022-B15ED8A022DF}">
      <dsp:nvSpPr>
        <dsp:cNvPr id="0" name=""/>
        <dsp:cNvSpPr/>
      </dsp:nvSpPr>
      <dsp:spPr>
        <a:xfrm>
          <a:off x="460128" y="3126353"/>
          <a:ext cx="5515370" cy="62520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Includes outreach activities</a:t>
          </a:r>
          <a:endParaRPr lang="en-US" sz="1800" b="1" kern="1200" dirty="0"/>
        </a:p>
      </dsp:txBody>
      <dsp:txXfrm>
        <a:off x="460128" y="3126353"/>
        <a:ext cx="5515370" cy="625205"/>
      </dsp:txXfrm>
    </dsp:sp>
    <dsp:sp modelId="{E9AE013F-EE77-4E43-9F45-BE449E51AA6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A9BF2-EF89-4E9C-B5DC-039F72F70018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983B9-7864-4C6E-84A2-359AA67D9C2D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1D681-6D16-4013-A23A-9968C0060EE4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23786-B166-46DC-9B23-FDA3657DD17E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9C99-B513-4C8F-B3FE-283F4368C70D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11DD5-69C5-4D4B-BCBF-F755A0C83FCE}">
      <dsp:nvSpPr>
        <dsp:cNvPr id="0" name=""/>
        <dsp:cNvSpPr/>
      </dsp:nvSpPr>
      <dsp:spPr>
        <a:xfrm>
          <a:off x="2244673" y="473929"/>
          <a:ext cx="3243141" cy="3243141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BDC5D-FE53-45CE-BB83-543EAB929761}">
      <dsp:nvSpPr>
        <dsp:cNvPr id="0" name=""/>
        <dsp:cNvSpPr/>
      </dsp:nvSpPr>
      <dsp:spPr>
        <a:xfrm>
          <a:off x="3150639" y="1371590"/>
          <a:ext cx="1455427" cy="1455427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Basics</a:t>
          </a:r>
          <a:endParaRPr lang="en-US" sz="2900" b="1" kern="1200" dirty="0"/>
        </a:p>
      </dsp:txBody>
      <dsp:txXfrm>
        <a:off x="3363781" y="1584732"/>
        <a:ext cx="1029143" cy="1029143"/>
      </dsp:txXfrm>
    </dsp:sp>
    <dsp:sp modelId="{23D15373-32EF-4392-B91A-7087CEE065D6}">
      <dsp:nvSpPr>
        <dsp:cNvPr id="0" name=""/>
        <dsp:cNvSpPr/>
      </dsp:nvSpPr>
      <dsp:spPr>
        <a:xfrm>
          <a:off x="3264077" y="-48888"/>
          <a:ext cx="1204332" cy="111898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One Page Profile</a:t>
          </a:r>
          <a:endParaRPr lang="en-US" sz="1200" b="1" kern="1200" dirty="0"/>
        </a:p>
      </dsp:txBody>
      <dsp:txXfrm>
        <a:off x="3440447" y="114984"/>
        <a:ext cx="851592" cy="791243"/>
      </dsp:txXfrm>
    </dsp:sp>
    <dsp:sp modelId="{CB1311EE-751D-4FC1-821F-B355E377D9E2}">
      <dsp:nvSpPr>
        <dsp:cNvPr id="0" name=""/>
        <dsp:cNvSpPr/>
      </dsp:nvSpPr>
      <dsp:spPr>
        <a:xfrm>
          <a:off x="4636636" y="743558"/>
          <a:ext cx="1204332" cy="1118987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Value Add Proposition</a:t>
          </a:r>
          <a:endParaRPr lang="en-US" sz="1200" b="1" kern="1200" dirty="0"/>
        </a:p>
      </dsp:txBody>
      <dsp:txXfrm>
        <a:off x="4813006" y="907430"/>
        <a:ext cx="851592" cy="791243"/>
      </dsp:txXfrm>
    </dsp:sp>
    <dsp:sp modelId="{099985E7-AD41-4143-9D84-73B92A6E599C}">
      <dsp:nvSpPr>
        <dsp:cNvPr id="0" name=""/>
        <dsp:cNvSpPr/>
      </dsp:nvSpPr>
      <dsp:spPr>
        <a:xfrm>
          <a:off x="4636636" y="2328453"/>
          <a:ext cx="1204332" cy="111898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Business Plan</a:t>
          </a:r>
          <a:endParaRPr lang="en-US" sz="1200" b="1" kern="1200" dirty="0"/>
        </a:p>
      </dsp:txBody>
      <dsp:txXfrm>
        <a:off x="4813006" y="2492325"/>
        <a:ext cx="851592" cy="791243"/>
      </dsp:txXfrm>
    </dsp:sp>
    <dsp:sp modelId="{C6BCE5C3-405C-40A5-A302-1DF9B4E0DC4A}">
      <dsp:nvSpPr>
        <dsp:cNvPr id="0" name=""/>
        <dsp:cNvSpPr/>
      </dsp:nvSpPr>
      <dsp:spPr>
        <a:xfrm>
          <a:off x="3264077" y="3120900"/>
          <a:ext cx="1204332" cy="111898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Know your Capability</a:t>
          </a:r>
          <a:endParaRPr lang="en-US" sz="1200" b="1" kern="1200" dirty="0"/>
        </a:p>
      </dsp:txBody>
      <dsp:txXfrm>
        <a:off x="3440447" y="3284772"/>
        <a:ext cx="851592" cy="791243"/>
      </dsp:txXfrm>
    </dsp:sp>
    <dsp:sp modelId="{E714E75D-AEF9-4091-A53E-F4C368FFE680}">
      <dsp:nvSpPr>
        <dsp:cNvPr id="0" name=""/>
        <dsp:cNvSpPr/>
      </dsp:nvSpPr>
      <dsp:spPr>
        <a:xfrm>
          <a:off x="1931430" y="2378547"/>
          <a:ext cx="1124509" cy="101879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Customers that are “Right Fit “ for you</a:t>
          </a:r>
          <a:endParaRPr lang="en-US" sz="1200" b="1" kern="1200" dirty="0"/>
        </a:p>
      </dsp:txBody>
      <dsp:txXfrm>
        <a:off x="2096111" y="2527747"/>
        <a:ext cx="795147" cy="720399"/>
      </dsp:txXfrm>
    </dsp:sp>
    <dsp:sp modelId="{ADC874C4-F5C0-458F-80B2-550407A58011}">
      <dsp:nvSpPr>
        <dsp:cNvPr id="0" name=""/>
        <dsp:cNvSpPr/>
      </dsp:nvSpPr>
      <dsp:spPr>
        <a:xfrm>
          <a:off x="1981199" y="793653"/>
          <a:ext cx="1024973" cy="1018799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Patience!  </a:t>
          </a:r>
          <a:endParaRPr lang="en-US" sz="1200" b="1" kern="1200" dirty="0"/>
        </a:p>
      </dsp:txBody>
      <dsp:txXfrm>
        <a:off x="2131303" y="942853"/>
        <a:ext cx="724765" cy="72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7CF49-F39B-46FF-ACD0-996B1BB8CAC2}">
      <dsp:nvSpPr>
        <dsp:cNvPr id="0" name=""/>
        <dsp:cNvSpPr/>
      </dsp:nvSpPr>
      <dsp:spPr>
        <a:xfrm>
          <a:off x="1250696" y="0"/>
          <a:ext cx="1408176" cy="7823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Understand Corporate pain points and offer solutions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273609" y="22913"/>
        <a:ext cx="1362350" cy="736494"/>
      </dsp:txXfrm>
    </dsp:sp>
    <dsp:sp modelId="{AF2671CA-D1EC-4D01-A5D5-D04808EF5F7B}">
      <dsp:nvSpPr>
        <dsp:cNvPr id="0" name=""/>
        <dsp:cNvSpPr/>
      </dsp:nvSpPr>
      <dsp:spPr>
        <a:xfrm>
          <a:off x="3284728" y="0"/>
          <a:ext cx="1408176" cy="78232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Relationships!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Relationships!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Relationships!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307641" y="22913"/>
        <a:ext cx="1362350" cy="736494"/>
      </dsp:txXfrm>
    </dsp:sp>
    <dsp:sp modelId="{EECB9EF3-384A-4E08-93E2-3C872E9F28D6}">
      <dsp:nvSpPr>
        <dsp:cNvPr id="0" name=""/>
        <dsp:cNvSpPr/>
      </dsp:nvSpPr>
      <dsp:spPr>
        <a:xfrm>
          <a:off x="2678430" y="3324860"/>
          <a:ext cx="586740" cy="586740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839FCEB-9A9D-4967-98B5-65CFD1FD71E0}">
      <dsp:nvSpPr>
        <dsp:cNvPr id="0" name=""/>
        <dsp:cNvSpPr/>
      </dsp:nvSpPr>
      <dsp:spPr>
        <a:xfrm rot="240000">
          <a:off x="1211042" y="3073435"/>
          <a:ext cx="3521515" cy="24624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4D6F2DA-6D8F-4D1A-9238-16328403E864}">
      <dsp:nvSpPr>
        <dsp:cNvPr id="0" name=""/>
        <dsp:cNvSpPr/>
      </dsp:nvSpPr>
      <dsp:spPr>
        <a:xfrm rot="240000">
          <a:off x="3325406" y="2457754"/>
          <a:ext cx="1405051" cy="65461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Seek Corporations with membership in advocacy groups </a:t>
          </a:r>
          <a:endParaRPr lang="en-US" sz="1200" b="1" kern="1200" dirty="0"/>
        </a:p>
      </dsp:txBody>
      <dsp:txXfrm>
        <a:off x="3357361" y="2489709"/>
        <a:ext cx="1341141" cy="590700"/>
      </dsp:txXfrm>
    </dsp:sp>
    <dsp:sp modelId="{FF190BF6-1C54-4C57-8CAB-F32AB1D49CBF}">
      <dsp:nvSpPr>
        <dsp:cNvPr id="0" name=""/>
        <dsp:cNvSpPr/>
      </dsp:nvSpPr>
      <dsp:spPr>
        <a:xfrm rot="240000">
          <a:off x="3376257" y="1753666"/>
          <a:ext cx="1405051" cy="65461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Innovate, Push the envelope and Dream Big</a:t>
          </a:r>
          <a:endParaRPr lang="en-US" sz="1200" b="1" kern="1200" dirty="0"/>
        </a:p>
      </dsp:txBody>
      <dsp:txXfrm>
        <a:off x="3408212" y="1785621"/>
        <a:ext cx="1341141" cy="590700"/>
      </dsp:txXfrm>
    </dsp:sp>
    <dsp:sp modelId="{B86C4FEE-D633-4966-AC9D-FD00F8A9EDC3}">
      <dsp:nvSpPr>
        <dsp:cNvPr id="0" name=""/>
        <dsp:cNvSpPr/>
      </dsp:nvSpPr>
      <dsp:spPr>
        <a:xfrm rot="240000">
          <a:off x="3427107" y="1065224"/>
          <a:ext cx="1405051" cy="65461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Consider Joint Venture or Strategic Alliance </a:t>
          </a:r>
          <a:endParaRPr lang="en-US" sz="1200" b="1" kern="1200" dirty="0"/>
        </a:p>
      </dsp:txBody>
      <dsp:txXfrm>
        <a:off x="3459062" y="1097179"/>
        <a:ext cx="1341141" cy="590700"/>
      </dsp:txXfrm>
    </dsp:sp>
    <dsp:sp modelId="{E1E28735-FABD-4E7D-B479-9145DD5AA080}">
      <dsp:nvSpPr>
        <dsp:cNvPr id="0" name=""/>
        <dsp:cNvSpPr/>
      </dsp:nvSpPr>
      <dsp:spPr>
        <a:xfrm rot="240000">
          <a:off x="1310932" y="2316936"/>
          <a:ext cx="1405051" cy="65461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Find a mentor in Corporate America</a:t>
          </a:r>
          <a:endParaRPr lang="en-US" sz="1200" b="1" kern="1200" dirty="0"/>
        </a:p>
      </dsp:txBody>
      <dsp:txXfrm>
        <a:off x="1342887" y="2348891"/>
        <a:ext cx="1341141" cy="590700"/>
      </dsp:txXfrm>
    </dsp:sp>
    <dsp:sp modelId="{11371A9A-157D-4D77-8297-C4C039FBAAE4}">
      <dsp:nvSpPr>
        <dsp:cNvPr id="0" name=""/>
        <dsp:cNvSpPr/>
      </dsp:nvSpPr>
      <dsp:spPr>
        <a:xfrm rot="240000">
          <a:off x="1361783" y="1612848"/>
          <a:ext cx="1405051" cy="65461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Connect with your potential client at the right level</a:t>
          </a:r>
          <a:endParaRPr lang="en-US" sz="1200" b="1" kern="1200" dirty="0"/>
        </a:p>
      </dsp:txBody>
      <dsp:txXfrm>
        <a:off x="1393738" y="1644803"/>
        <a:ext cx="1341141" cy="590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39811-5C87-4E66-B900-AFE450914F24}">
      <dsp:nvSpPr>
        <dsp:cNvPr id="0" name=""/>
        <dsp:cNvSpPr/>
      </dsp:nvSpPr>
      <dsp:spPr>
        <a:xfrm>
          <a:off x="2662" y="593803"/>
          <a:ext cx="2809658" cy="33054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2B9C45F-BFEC-4B9F-B0C0-8079C9C70213}">
      <dsp:nvSpPr>
        <dsp:cNvPr id="0" name=""/>
        <dsp:cNvSpPr/>
      </dsp:nvSpPr>
      <dsp:spPr>
        <a:xfrm>
          <a:off x="2662" y="717943"/>
          <a:ext cx="206407" cy="206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D681-FC1D-4272-93BB-80778AFC5CAE}">
      <dsp:nvSpPr>
        <dsp:cNvPr id="0" name=""/>
        <dsp:cNvSpPr/>
      </dsp:nvSpPr>
      <dsp:spPr>
        <a:xfrm>
          <a:off x="2662" y="0"/>
          <a:ext cx="2809658" cy="59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Capacity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2662" y="0"/>
        <a:ext cx="2809658" cy="593803"/>
      </dsp:txXfrm>
    </dsp:sp>
    <dsp:sp modelId="{F9681D80-2F2B-4A1A-B603-FECF07CF4066}">
      <dsp:nvSpPr>
        <dsp:cNvPr id="0" name=""/>
        <dsp:cNvSpPr/>
      </dsp:nvSpPr>
      <dsp:spPr>
        <a:xfrm>
          <a:off x="2662" y="1226055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2B8B-3B25-4AD5-9115-769B7FD01BC7}">
      <dsp:nvSpPr>
        <dsp:cNvPr id="0" name=""/>
        <dsp:cNvSpPr/>
      </dsp:nvSpPr>
      <dsp:spPr>
        <a:xfrm>
          <a:off x="199338" y="1061712"/>
          <a:ext cx="2612982" cy="53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Proven Financial Viability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9338" y="1061712"/>
        <a:ext cx="2612982" cy="535087"/>
      </dsp:txXfrm>
    </dsp:sp>
    <dsp:sp modelId="{25C308F0-8B50-46F6-BEE1-6578A11F25BC}">
      <dsp:nvSpPr>
        <dsp:cNvPr id="0" name=""/>
        <dsp:cNvSpPr/>
      </dsp:nvSpPr>
      <dsp:spPr>
        <a:xfrm>
          <a:off x="2662" y="1761143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D44E4-1C5F-46D0-BFB5-E6247E88791C}">
      <dsp:nvSpPr>
        <dsp:cNvPr id="0" name=""/>
        <dsp:cNvSpPr/>
      </dsp:nvSpPr>
      <dsp:spPr>
        <a:xfrm>
          <a:off x="199338" y="1596800"/>
          <a:ext cx="2612982" cy="53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Geographic Bandwidth (Regional)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9338" y="1596800"/>
        <a:ext cx="2612982" cy="535087"/>
      </dsp:txXfrm>
    </dsp:sp>
    <dsp:sp modelId="{173DF702-6944-4DD3-929A-9E5CC40B60AE}">
      <dsp:nvSpPr>
        <dsp:cNvPr id="0" name=""/>
        <dsp:cNvSpPr/>
      </dsp:nvSpPr>
      <dsp:spPr>
        <a:xfrm>
          <a:off x="2662" y="2269249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5668-E7EC-4B0E-A72E-35C7EF0AF872}">
      <dsp:nvSpPr>
        <dsp:cNvPr id="0" name=""/>
        <dsp:cNvSpPr/>
      </dsp:nvSpPr>
      <dsp:spPr>
        <a:xfrm>
          <a:off x="199338" y="2131888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$1M </a:t>
          </a:r>
          <a:r>
            <a:rPr lang="en-US" sz="1400" b="1" kern="1200" smtClean="0">
              <a:solidFill>
                <a:schemeClr val="tx1"/>
              </a:solidFill>
            </a:rPr>
            <a:t>Minimum Revenue</a:t>
          </a:r>
          <a:r>
            <a:rPr lang="en-US" sz="1400" b="1" kern="1200" smtClean="0"/>
            <a:t>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9338" y="2131888"/>
        <a:ext cx="2612982" cy="481124"/>
      </dsp:txXfrm>
    </dsp:sp>
    <dsp:sp modelId="{499BE221-1188-4627-AF2B-D6D31799671A}">
      <dsp:nvSpPr>
        <dsp:cNvPr id="0" name=""/>
        <dsp:cNvSpPr/>
      </dsp:nvSpPr>
      <dsp:spPr>
        <a:xfrm>
          <a:off x="2952804" y="593803"/>
          <a:ext cx="2809658" cy="33054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5E95CE6A-7C4D-40A1-A0D1-9915917B9234}">
      <dsp:nvSpPr>
        <dsp:cNvPr id="0" name=""/>
        <dsp:cNvSpPr/>
      </dsp:nvSpPr>
      <dsp:spPr>
        <a:xfrm>
          <a:off x="2952804" y="717943"/>
          <a:ext cx="206407" cy="206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41D50-970D-484C-9AA7-1F187398C48F}">
      <dsp:nvSpPr>
        <dsp:cNvPr id="0" name=""/>
        <dsp:cNvSpPr/>
      </dsp:nvSpPr>
      <dsp:spPr>
        <a:xfrm>
          <a:off x="2952804" y="0"/>
          <a:ext cx="2809658" cy="59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Experience</a:t>
          </a:r>
          <a:endParaRPr lang="en-US" sz="3200" kern="1200" dirty="0"/>
        </a:p>
      </dsp:txBody>
      <dsp:txXfrm>
        <a:off x="2952804" y="0"/>
        <a:ext cx="2809658" cy="593803"/>
      </dsp:txXfrm>
    </dsp:sp>
    <dsp:sp modelId="{834D4B16-5949-41F7-8BBB-D0C3426AE0D5}">
      <dsp:nvSpPr>
        <dsp:cNvPr id="0" name=""/>
        <dsp:cNvSpPr/>
      </dsp:nvSpPr>
      <dsp:spPr>
        <a:xfrm>
          <a:off x="2952804" y="1226055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23122-6C1B-4B3D-AC94-CC26DED09723}">
      <dsp:nvSpPr>
        <dsp:cNvPr id="0" name=""/>
        <dsp:cNvSpPr/>
      </dsp:nvSpPr>
      <dsp:spPr>
        <a:xfrm>
          <a:off x="3149480" y="1061712"/>
          <a:ext cx="2612982" cy="53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 Year Business History</a:t>
          </a:r>
          <a:endParaRPr lang="en-US" sz="1400" b="1" kern="1200" dirty="0"/>
        </a:p>
      </dsp:txBody>
      <dsp:txXfrm>
        <a:off x="3149480" y="1061712"/>
        <a:ext cx="2612982" cy="535087"/>
      </dsp:txXfrm>
    </dsp:sp>
    <dsp:sp modelId="{F1CD16C5-9030-44AE-A5E7-7FB7789F774C}">
      <dsp:nvSpPr>
        <dsp:cNvPr id="0" name=""/>
        <dsp:cNvSpPr/>
      </dsp:nvSpPr>
      <dsp:spPr>
        <a:xfrm>
          <a:off x="2952804" y="1761143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1E98-382A-4527-BC7D-D94F846E7710}">
      <dsp:nvSpPr>
        <dsp:cNvPr id="0" name=""/>
        <dsp:cNvSpPr/>
      </dsp:nvSpPr>
      <dsp:spPr>
        <a:xfrm>
          <a:off x="3149480" y="1596800"/>
          <a:ext cx="2612982" cy="53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Industry Knowledge and Hospitality References are a Plus</a:t>
          </a:r>
          <a:endParaRPr lang="en-US" sz="1400" b="1" kern="1200" dirty="0"/>
        </a:p>
      </dsp:txBody>
      <dsp:txXfrm>
        <a:off x="3149480" y="1596800"/>
        <a:ext cx="2612982" cy="535087"/>
      </dsp:txXfrm>
    </dsp:sp>
    <dsp:sp modelId="{DC4687B5-39AF-4EAA-A6AF-359917DE7DC7}">
      <dsp:nvSpPr>
        <dsp:cNvPr id="0" name=""/>
        <dsp:cNvSpPr/>
      </dsp:nvSpPr>
      <dsp:spPr>
        <a:xfrm>
          <a:off x="2952804" y="2296231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E8F93-B701-400B-BA0F-5457903C71EC}">
      <dsp:nvSpPr>
        <dsp:cNvPr id="0" name=""/>
        <dsp:cNvSpPr/>
      </dsp:nvSpPr>
      <dsp:spPr>
        <a:xfrm>
          <a:off x="3149480" y="2131888"/>
          <a:ext cx="2612982" cy="53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Supplier offering relevance to WWC business solutions and strategy</a:t>
          </a:r>
          <a:endParaRPr lang="en-US" sz="1400" b="1" kern="1200" dirty="0"/>
        </a:p>
      </dsp:txBody>
      <dsp:txXfrm>
        <a:off x="3149480" y="2131888"/>
        <a:ext cx="2612982" cy="535087"/>
      </dsp:txXfrm>
    </dsp:sp>
    <dsp:sp modelId="{6A3A8FE5-09C2-4FD9-8977-BB5260FF8896}">
      <dsp:nvSpPr>
        <dsp:cNvPr id="0" name=""/>
        <dsp:cNvSpPr/>
      </dsp:nvSpPr>
      <dsp:spPr>
        <a:xfrm>
          <a:off x="2952804" y="2804337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B1E54-73B3-4A2E-8D5F-F2FFFFA19A29}">
      <dsp:nvSpPr>
        <dsp:cNvPr id="0" name=""/>
        <dsp:cNvSpPr/>
      </dsp:nvSpPr>
      <dsp:spPr>
        <a:xfrm>
          <a:off x="3149480" y="2666976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Technical Competence</a:t>
          </a:r>
          <a:endParaRPr lang="en-US" sz="1400" b="1" kern="1200" dirty="0"/>
        </a:p>
      </dsp:txBody>
      <dsp:txXfrm>
        <a:off x="3149480" y="2666976"/>
        <a:ext cx="2612982" cy="481124"/>
      </dsp:txXfrm>
    </dsp:sp>
    <dsp:sp modelId="{5D169521-81B5-48CE-B373-2CBF6BA10B29}">
      <dsp:nvSpPr>
        <dsp:cNvPr id="0" name=""/>
        <dsp:cNvSpPr/>
      </dsp:nvSpPr>
      <dsp:spPr>
        <a:xfrm>
          <a:off x="2952804" y="3285462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249DC-826E-4F15-BE42-161D85962CCE}">
      <dsp:nvSpPr>
        <dsp:cNvPr id="0" name=""/>
        <dsp:cNvSpPr/>
      </dsp:nvSpPr>
      <dsp:spPr>
        <a:xfrm>
          <a:off x="3149480" y="3148101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Innovative and Solutions Oriented</a:t>
          </a:r>
          <a:endParaRPr lang="en-US" sz="1400" b="1" kern="1200" dirty="0"/>
        </a:p>
      </dsp:txBody>
      <dsp:txXfrm>
        <a:off x="3149480" y="3148101"/>
        <a:ext cx="2612982" cy="481124"/>
      </dsp:txXfrm>
    </dsp:sp>
    <dsp:sp modelId="{CCF1DC12-8E8C-4647-9FAD-C9871833C07F}">
      <dsp:nvSpPr>
        <dsp:cNvPr id="0" name=""/>
        <dsp:cNvSpPr/>
      </dsp:nvSpPr>
      <dsp:spPr>
        <a:xfrm>
          <a:off x="5902945" y="593803"/>
          <a:ext cx="2809658" cy="33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9B6D1-9AE6-4142-8A42-9844F1EEFCBD}">
      <dsp:nvSpPr>
        <dsp:cNvPr id="0" name=""/>
        <dsp:cNvSpPr/>
      </dsp:nvSpPr>
      <dsp:spPr>
        <a:xfrm>
          <a:off x="5902945" y="717943"/>
          <a:ext cx="206407" cy="206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9835B-AFF2-4001-8BC0-5ECC9758D459}">
      <dsp:nvSpPr>
        <dsp:cNvPr id="0" name=""/>
        <dsp:cNvSpPr/>
      </dsp:nvSpPr>
      <dsp:spPr>
        <a:xfrm>
          <a:off x="5902945" y="0"/>
          <a:ext cx="2809658" cy="59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Value Add</a:t>
          </a:r>
          <a:endParaRPr lang="en-US" sz="3200" b="0" kern="1200" dirty="0"/>
        </a:p>
      </dsp:txBody>
      <dsp:txXfrm>
        <a:off x="5902945" y="0"/>
        <a:ext cx="2809658" cy="593803"/>
      </dsp:txXfrm>
    </dsp:sp>
    <dsp:sp modelId="{9EB4B9B8-68A2-4E82-B237-969C17EF23CD}">
      <dsp:nvSpPr>
        <dsp:cNvPr id="0" name=""/>
        <dsp:cNvSpPr/>
      </dsp:nvSpPr>
      <dsp:spPr>
        <a:xfrm>
          <a:off x="5902945" y="1199073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44769-DF0E-411B-81CB-406C191EF4F2}">
      <dsp:nvSpPr>
        <dsp:cNvPr id="0" name=""/>
        <dsp:cNvSpPr/>
      </dsp:nvSpPr>
      <dsp:spPr>
        <a:xfrm>
          <a:off x="6099621" y="1061712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Competitive Pricing and Cost Saving Solutions</a:t>
          </a:r>
          <a:endParaRPr lang="en-US" sz="1400" b="1" kern="1200" dirty="0"/>
        </a:p>
      </dsp:txBody>
      <dsp:txXfrm>
        <a:off x="6099621" y="1061712"/>
        <a:ext cx="2612982" cy="481124"/>
      </dsp:txXfrm>
    </dsp:sp>
    <dsp:sp modelId="{C65A2878-76E9-465B-A9AB-5C6FBC67D274}">
      <dsp:nvSpPr>
        <dsp:cNvPr id="0" name=""/>
        <dsp:cNvSpPr/>
      </dsp:nvSpPr>
      <dsp:spPr>
        <a:xfrm>
          <a:off x="5902945" y="1680198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C854-E24B-4C77-8AD2-9950CAFAF8A1}">
      <dsp:nvSpPr>
        <dsp:cNvPr id="0" name=""/>
        <dsp:cNvSpPr/>
      </dsp:nvSpPr>
      <dsp:spPr>
        <a:xfrm>
          <a:off x="6099621" y="1542837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Quality Assurance</a:t>
          </a:r>
          <a:endParaRPr lang="en-US" sz="1400" b="1" kern="1200" dirty="0"/>
        </a:p>
      </dsp:txBody>
      <dsp:txXfrm>
        <a:off x="6099621" y="1542837"/>
        <a:ext cx="2612982" cy="481124"/>
      </dsp:txXfrm>
    </dsp:sp>
    <dsp:sp modelId="{52DB561A-BDC8-48AB-AC9A-0BB9D65063BE}">
      <dsp:nvSpPr>
        <dsp:cNvPr id="0" name=""/>
        <dsp:cNvSpPr/>
      </dsp:nvSpPr>
      <dsp:spPr>
        <a:xfrm>
          <a:off x="5902945" y="2161323"/>
          <a:ext cx="206402" cy="206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CF36-BABC-41E3-AB97-1E692B86621F}">
      <dsp:nvSpPr>
        <dsp:cNvPr id="0" name=""/>
        <dsp:cNvSpPr/>
      </dsp:nvSpPr>
      <dsp:spPr>
        <a:xfrm>
          <a:off x="6099621" y="2023962"/>
          <a:ext cx="2612982" cy="4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 Time Delivery</a:t>
          </a:r>
          <a:endParaRPr lang="en-US" sz="1400" b="1" kern="1200" dirty="0"/>
        </a:p>
      </dsp:txBody>
      <dsp:txXfrm>
        <a:off x="6099621" y="2023962"/>
        <a:ext cx="2612982" cy="48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16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16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49A9-7C47-4538-B90D-EAB9F483A6C4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814"/>
            <a:ext cx="3038155" cy="4616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772814"/>
            <a:ext cx="3038155" cy="4616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AA559-4A6F-4D37-BEA2-A04DC2C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8ABD047-04B8-4DCB-B003-C08F5F62F576}" type="datetime1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382EEFF-B432-40BD-8CE8-A6A3A594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3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606D77-144C-4AAB-9D49-84A511A82E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lowchart: Stored Data 5"/>
          <p:cNvSpPr/>
          <p:nvPr userDrawn="1"/>
        </p:nvSpPr>
        <p:spPr>
          <a:xfrm rot="5400000">
            <a:off x="3806371" y="-4266067"/>
            <a:ext cx="1524000" cy="9151260"/>
          </a:xfrm>
          <a:prstGeom prst="flowChartOnlineStorage">
            <a:avLst/>
          </a:prstGeom>
          <a:solidFill>
            <a:srgbClr val="00559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7018"/>
            <a:ext cx="2943224" cy="5317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22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Advisory Council</a:t>
            </a:r>
          </a:p>
          <a:p>
            <a:pPr algn="ctr"/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lowchart: Stored Data 5"/>
          <p:cNvSpPr/>
          <p:nvPr userDrawn="1"/>
        </p:nvSpPr>
        <p:spPr>
          <a:xfrm rot="5400000">
            <a:off x="3806371" y="-4266067"/>
            <a:ext cx="1524000" cy="9151260"/>
          </a:xfrm>
          <a:prstGeom prst="flowChartOnlineStorage">
            <a:avLst/>
          </a:prstGeom>
          <a:solidFill>
            <a:srgbClr val="00559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7018"/>
            <a:ext cx="2943224" cy="5317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22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Advisory Council</a:t>
            </a:r>
          </a:p>
          <a:p>
            <a:pPr algn="ctr"/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WWC_Strategic_Sourcing_Logo BLU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3797"/>
              </a:clrFrom>
              <a:clrTo>
                <a:srgbClr val="0137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00775"/>
            <a:ext cx="2743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5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WC_Strategic_Sourcing_Logo BLU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3797"/>
              </a:clrFrom>
              <a:clrTo>
                <a:srgbClr val="0137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200775"/>
            <a:ext cx="2743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9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lowchart: Stored Data 5"/>
          <p:cNvSpPr/>
          <p:nvPr userDrawn="1"/>
        </p:nvSpPr>
        <p:spPr>
          <a:xfrm rot="5400000">
            <a:off x="3806371" y="-4266067"/>
            <a:ext cx="1524000" cy="9151260"/>
          </a:xfrm>
          <a:prstGeom prst="flowChartOnlineStorage">
            <a:avLst/>
          </a:prstGeom>
          <a:solidFill>
            <a:srgbClr val="00559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7018"/>
            <a:ext cx="2943224" cy="5317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22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Advisory Council</a:t>
            </a:r>
          </a:p>
          <a:p>
            <a:pPr algn="ctr"/>
            <a:r>
              <a:rPr lang="en-US" spc="3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pc="3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89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Diversity_1C_solid_rev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266656"/>
            <a:ext cx="18748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w Diversity Logo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8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47F4-DD15-4962-8F9B-42287D44AA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499F-FF67-437D-9C69-819ED1357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12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13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33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3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44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WC_Strategic_Sourcing_Logo BLU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3797"/>
              </a:clrFrom>
              <a:clrTo>
                <a:srgbClr val="0137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200775"/>
            <a:ext cx="2743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6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46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47F4-DD15-4962-8F9B-42287D44AA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499F-FF67-437D-9C69-819ED1357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w Diversity 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Diversity_1C_solid_rev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266656"/>
            <a:ext cx="18748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w Diversity Logo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9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27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Content Placeholder 9" descr="WW_1C_Solid_Rev.gif"/>
          <p:cNvPicPr>
            <a:picLocks noChangeAspect="1"/>
          </p:cNvPicPr>
          <p:nvPr userDrawn="1"/>
        </p:nvPicPr>
        <p:blipFill>
          <a:blip r:embed="rId2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27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C5BD-1A18-45A2-8532-451E8B377724}" type="datetimeFigureOut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66BF-2CA8-4F59-9D40-F48FD7866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18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533400"/>
            <a:ext cx="8178800" cy="728133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8000" y="1592263"/>
            <a:ext cx="8178800" cy="3978275"/>
          </a:xfrm>
        </p:spPr>
        <p:txBody>
          <a:bodyPr>
            <a:normAutofit/>
          </a:bodyPr>
          <a:lstStyle>
            <a:lvl1pPr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buNone/>
              <a:defRPr sz="1800">
                <a:latin typeface="Arial"/>
                <a:cs typeface="Arial"/>
              </a:defRPr>
            </a:lvl3pPr>
            <a:lvl4pPr>
              <a:buNone/>
              <a:defRPr sz="1800">
                <a:latin typeface="Arial"/>
                <a:cs typeface="Arial"/>
              </a:defRPr>
            </a:lvl4pPr>
            <a:lvl5pP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5858BBB-D83A-4D90-B2DC-37104E2C96CA}" type="datetime1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A36FED-4D8A-4AC0-AFF5-F5273F29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0" r:id="rId3"/>
    <p:sldLayoutId id="2147483671" r:id="rId4"/>
    <p:sldLayoutId id="2147483690" r:id="rId5"/>
    <p:sldLayoutId id="2147483691" r:id="rId6"/>
    <p:sldLayoutId id="214748369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E60DDD1-D960-459A-B74D-E83B974C8E39}" type="datetime1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16BF0E-25BC-426B-A3E2-119529DA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7EB7EB-34BE-49F3-A8FB-08EBCDA4CF92}" type="datetime1">
              <a:rPr lang="en-US">
                <a:latin typeface="Arial" pitchFamily="34" charset="0"/>
              </a:rPr>
              <a:pPr>
                <a:defRPr/>
              </a:pPr>
              <a:t>11/13/2016</a:t>
            </a:fld>
            <a:endParaRPr lang="en-US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D01B19-2E06-49B4-9FD0-F81A7C000D12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E60DDD1-D960-459A-B74D-E83B974C8E39}" type="datetime1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16BF0E-25BC-426B-A3E2-119529DA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5858BBB-D83A-4D90-B2DC-37104E2C96CA}" type="datetime1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A36FED-4D8A-4AC0-AFF5-F5273F29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34647F4-DD15-4962-8F9B-42287D44AAA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FE1499F-FF67-437D-9C69-819ED13572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55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9" descr="WW_1C_Solid_Rev.gif"/>
          <p:cNvPicPr>
            <a:picLocks noChangeAspect="1"/>
          </p:cNvPicPr>
          <p:nvPr userDrawn="1"/>
        </p:nvPicPr>
        <p:blipFill>
          <a:blip r:embed="rId8"/>
          <a:srcRect t="-11078" b="-11078"/>
          <a:stretch>
            <a:fillRect/>
          </a:stretch>
        </p:blipFill>
        <p:spPr bwMode="auto">
          <a:xfrm>
            <a:off x="6808788" y="6218238"/>
            <a:ext cx="1878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 Diversity Logo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233364" y="6263869"/>
            <a:ext cx="1976436" cy="4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61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17.emf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" y="2298700"/>
            <a:ext cx="9119286" cy="33782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US" altLang="en-US" sz="2800" b="1" dirty="0">
              <a:solidFill>
                <a:schemeClr val="bg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800" b="1" dirty="0">
              <a:solidFill>
                <a:schemeClr val="bg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ea typeface="ＭＳ Ｐゴシック"/>
                <a:cs typeface="Arial" charset="0"/>
              </a:rPr>
              <a:t>Supplier Diversity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800" b="1" dirty="0">
              <a:solidFill>
                <a:schemeClr val="bg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ea typeface="ＭＳ Ｐゴシック"/>
                <a:cs typeface="Arial" charset="0"/>
              </a:rPr>
              <a:t>TIPS AND RECOMMENDATIONS FOR DIVERSE SUPPLIERS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ea typeface="ＭＳ Ｐゴシック"/>
                <a:cs typeface="Arial" charset="0"/>
              </a:rPr>
              <a:t> ON NAVIGATING CORPORATE AMERICA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3300" b="1" dirty="0" smtClean="0">
              <a:solidFill>
                <a:schemeClr val="bg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 </a:t>
            </a:r>
            <a:endParaRPr lang="en-US" dirty="0" smtClean="0">
              <a:solidFill>
                <a:srgbClr val="CC0000"/>
              </a:solidFill>
              <a:latin typeface="Arial" charset="0"/>
              <a:ea typeface="ＭＳ Ｐゴシック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" name="Picture 5" descr="WW_1C_Solid_Rev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1076325"/>
            <a:ext cx="566261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New Diversity 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>
            <a:off x="3035300" y="5614988"/>
            <a:ext cx="31511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563788" y="1328054"/>
            <a:ext cx="2528661" cy="924607"/>
            <a:chOff x="80625" y="314421"/>
            <a:chExt cx="1865947" cy="583108"/>
          </a:xfrm>
        </p:grpSpPr>
        <p:sp>
          <p:nvSpPr>
            <p:cNvPr id="44" name="Rectangle 43"/>
            <p:cNvSpPr/>
            <p:nvPr/>
          </p:nvSpPr>
          <p:spPr>
            <a:xfrm>
              <a:off x="80625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80625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Security Services</a:t>
              </a:r>
            </a:p>
          </p:txBody>
        </p:sp>
      </p:grp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3307669" y="1328056"/>
            <a:ext cx="2528661" cy="924607"/>
            <a:chOff x="2153900" y="314421"/>
            <a:chExt cx="1865947" cy="583108"/>
          </a:xfrm>
        </p:grpSpPr>
        <p:sp>
          <p:nvSpPr>
            <p:cNvPr id="42" name="Rectangle 41"/>
            <p:cNvSpPr/>
            <p:nvPr/>
          </p:nvSpPr>
          <p:spPr>
            <a:xfrm>
              <a:off x="2153900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2153900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Energy Management </a:t>
              </a:r>
            </a:p>
          </p:txBody>
        </p:sp>
      </p:grp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6060167" y="1328055"/>
            <a:ext cx="2528661" cy="924607"/>
            <a:chOff x="4227175" y="314421"/>
            <a:chExt cx="1865947" cy="583108"/>
          </a:xfrm>
        </p:grpSpPr>
        <p:sp>
          <p:nvSpPr>
            <p:cNvPr id="40" name="Rectangle 39"/>
            <p:cNvSpPr/>
            <p:nvPr/>
          </p:nvSpPr>
          <p:spPr>
            <a:xfrm>
              <a:off x="4227175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227175" y="314421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Waste oil Removal</a:t>
              </a:r>
            </a:p>
          </p:txBody>
        </p:sp>
      </p:grp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563788" y="2061479"/>
            <a:ext cx="2528661" cy="924607"/>
            <a:chOff x="80625" y="1048490"/>
            <a:chExt cx="1865947" cy="583108"/>
          </a:xfrm>
        </p:grpSpPr>
        <p:sp>
          <p:nvSpPr>
            <p:cNvPr id="38" name="Rectangle 37"/>
            <p:cNvSpPr/>
            <p:nvPr/>
          </p:nvSpPr>
          <p:spPr>
            <a:xfrm>
              <a:off x="80625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80625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Vent Hood Cleaning</a:t>
              </a:r>
            </a:p>
          </p:txBody>
        </p:sp>
      </p:grp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3307669" y="2061481"/>
            <a:ext cx="2528661" cy="924607"/>
            <a:chOff x="2153900" y="1048490"/>
            <a:chExt cx="1865947" cy="583108"/>
          </a:xfrm>
        </p:grpSpPr>
        <p:sp>
          <p:nvSpPr>
            <p:cNvPr id="36" name="Rectangle 35"/>
            <p:cNvSpPr/>
            <p:nvPr/>
          </p:nvSpPr>
          <p:spPr>
            <a:xfrm>
              <a:off x="2153900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2153900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Parking Technology</a:t>
              </a:r>
            </a:p>
          </p:txBody>
        </p:sp>
      </p:grp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060167" y="2061480"/>
            <a:ext cx="2528661" cy="924607"/>
            <a:chOff x="4227175" y="1048490"/>
            <a:chExt cx="1865947" cy="583108"/>
          </a:xfrm>
        </p:grpSpPr>
        <p:sp>
          <p:nvSpPr>
            <p:cNvPr id="34" name="Rectangle 33"/>
            <p:cNvSpPr/>
            <p:nvPr/>
          </p:nvSpPr>
          <p:spPr>
            <a:xfrm>
              <a:off x="4227175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4227175" y="1048490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MRO Manufacturers</a:t>
              </a:r>
            </a:p>
          </p:txBody>
        </p:sp>
      </p:grpSp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563788" y="2793972"/>
            <a:ext cx="2528661" cy="927125"/>
            <a:chOff x="80625" y="1782559"/>
            <a:chExt cx="1865947" cy="583108"/>
          </a:xfrm>
        </p:grpSpPr>
        <p:sp>
          <p:nvSpPr>
            <p:cNvPr id="32" name="Rectangle 31"/>
            <p:cNvSpPr/>
            <p:nvPr/>
          </p:nvSpPr>
          <p:spPr>
            <a:xfrm>
              <a:off x="80625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80625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Deep Cleaning Companies</a:t>
              </a:r>
            </a:p>
          </p:txBody>
        </p:sp>
      </p:grpSp>
      <p:grpSp>
        <p:nvGrpSpPr>
          <p:cNvPr id="13321" name="Group 10"/>
          <p:cNvGrpSpPr>
            <a:grpSpLocks/>
          </p:cNvGrpSpPr>
          <p:nvPr/>
        </p:nvGrpSpPr>
        <p:grpSpPr bwMode="auto">
          <a:xfrm>
            <a:off x="3307669" y="2793974"/>
            <a:ext cx="2528661" cy="927125"/>
            <a:chOff x="2153900" y="1782559"/>
            <a:chExt cx="1865947" cy="583108"/>
          </a:xfrm>
        </p:grpSpPr>
        <p:sp>
          <p:nvSpPr>
            <p:cNvPr id="30" name="Rectangle 29"/>
            <p:cNvSpPr/>
            <p:nvPr/>
          </p:nvSpPr>
          <p:spPr>
            <a:xfrm>
              <a:off x="2153900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2153900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General Construction</a:t>
              </a:r>
            </a:p>
          </p:txBody>
        </p:sp>
      </p:grp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6060167" y="2793973"/>
            <a:ext cx="2528661" cy="927125"/>
            <a:chOff x="4227175" y="1782559"/>
            <a:chExt cx="1865947" cy="583108"/>
          </a:xfrm>
        </p:grpSpPr>
        <p:sp>
          <p:nvSpPr>
            <p:cNvPr id="28" name="Rectangle 27"/>
            <p:cNvSpPr/>
            <p:nvPr/>
          </p:nvSpPr>
          <p:spPr>
            <a:xfrm>
              <a:off x="4227175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227175" y="1782559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Landscaping and Snow Removal</a:t>
              </a:r>
            </a:p>
          </p:txBody>
        </p:sp>
      </p:grpSp>
      <p:grpSp>
        <p:nvGrpSpPr>
          <p:cNvPr id="13323" name="Group 12"/>
          <p:cNvGrpSpPr>
            <a:grpSpLocks/>
          </p:cNvGrpSpPr>
          <p:nvPr/>
        </p:nvGrpSpPr>
        <p:grpSpPr bwMode="auto">
          <a:xfrm>
            <a:off x="563788" y="3529917"/>
            <a:ext cx="2528661" cy="924606"/>
            <a:chOff x="80625" y="2516628"/>
            <a:chExt cx="1865947" cy="583108"/>
          </a:xfrm>
        </p:grpSpPr>
        <p:sp>
          <p:nvSpPr>
            <p:cNvPr id="26" name="Rectangle 25"/>
            <p:cNvSpPr/>
            <p:nvPr/>
          </p:nvSpPr>
          <p:spPr>
            <a:xfrm>
              <a:off x="80625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80625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Fabrics and Artwork</a:t>
              </a:r>
            </a:p>
          </p:txBody>
        </p:sp>
      </p:grpSp>
      <p:grpSp>
        <p:nvGrpSpPr>
          <p:cNvPr id="13324" name="Group 13"/>
          <p:cNvGrpSpPr>
            <a:grpSpLocks/>
          </p:cNvGrpSpPr>
          <p:nvPr/>
        </p:nvGrpSpPr>
        <p:grpSpPr bwMode="auto">
          <a:xfrm>
            <a:off x="3307669" y="3529919"/>
            <a:ext cx="2528661" cy="924606"/>
            <a:chOff x="2153900" y="2516628"/>
            <a:chExt cx="1865947" cy="583108"/>
          </a:xfrm>
        </p:grpSpPr>
        <p:sp>
          <p:nvSpPr>
            <p:cNvPr id="24" name="Rectangle 23"/>
            <p:cNvSpPr/>
            <p:nvPr/>
          </p:nvSpPr>
          <p:spPr>
            <a:xfrm>
              <a:off x="2153900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153900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Upholstered Seating</a:t>
              </a:r>
            </a:p>
          </p:txBody>
        </p:sp>
      </p:grpSp>
      <p:grpSp>
        <p:nvGrpSpPr>
          <p:cNvPr id="13325" name="Group 14"/>
          <p:cNvGrpSpPr>
            <a:grpSpLocks/>
          </p:cNvGrpSpPr>
          <p:nvPr/>
        </p:nvGrpSpPr>
        <p:grpSpPr bwMode="auto">
          <a:xfrm>
            <a:off x="6060167" y="3529918"/>
            <a:ext cx="2528661" cy="924606"/>
            <a:chOff x="4227175" y="2516628"/>
            <a:chExt cx="1865947" cy="583108"/>
          </a:xfrm>
        </p:grpSpPr>
        <p:sp>
          <p:nvSpPr>
            <p:cNvPr id="22" name="Rectangle 21"/>
            <p:cNvSpPr/>
            <p:nvPr/>
          </p:nvSpPr>
          <p:spPr>
            <a:xfrm>
              <a:off x="4227175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227175" y="2516628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Carpet Manufacturers</a:t>
              </a:r>
            </a:p>
          </p:txBody>
        </p:sp>
      </p:grpSp>
      <p:grpSp>
        <p:nvGrpSpPr>
          <p:cNvPr id="13326" name="Group 15"/>
          <p:cNvGrpSpPr>
            <a:grpSpLocks/>
          </p:cNvGrpSpPr>
          <p:nvPr/>
        </p:nvGrpSpPr>
        <p:grpSpPr bwMode="auto">
          <a:xfrm>
            <a:off x="1594756" y="4454526"/>
            <a:ext cx="2528661" cy="924606"/>
            <a:chOff x="1117262" y="3250696"/>
            <a:chExt cx="1865947" cy="583108"/>
          </a:xfrm>
        </p:grpSpPr>
        <p:sp>
          <p:nvSpPr>
            <p:cNvPr id="20" name="Rectangle 19"/>
            <p:cNvSpPr/>
            <p:nvPr/>
          </p:nvSpPr>
          <p:spPr>
            <a:xfrm>
              <a:off x="1117262" y="3250696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117262" y="3250696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Case Goods Manufacturers</a:t>
              </a:r>
            </a:p>
          </p:txBody>
        </p:sp>
      </p:grpSp>
      <p:grpSp>
        <p:nvGrpSpPr>
          <p:cNvPr id="13327" name="Group 16"/>
          <p:cNvGrpSpPr>
            <a:grpSpLocks/>
          </p:cNvGrpSpPr>
          <p:nvPr/>
        </p:nvGrpSpPr>
        <p:grpSpPr bwMode="auto">
          <a:xfrm>
            <a:off x="5028746" y="4454525"/>
            <a:ext cx="2528661" cy="924606"/>
            <a:chOff x="3190537" y="3250696"/>
            <a:chExt cx="1865947" cy="583108"/>
          </a:xfrm>
        </p:grpSpPr>
        <p:sp>
          <p:nvSpPr>
            <p:cNvPr id="18" name="Rectangle 17"/>
            <p:cNvSpPr/>
            <p:nvPr/>
          </p:nvSpPr>
          <p:spPr>
            <a:xfrm>
              <a:off x="3190537" y="3250696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90537" y="3250696"/>
              <a:ext cx="1865947" cy="583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94959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Windows Treatments</a:t>
              </a:r>
            </a:p>
          </p:txBody>
        </p:sp>
      </p:grpSp>
      <p:sp>
        <p:nvSpPr>
          <p:cNvPr id="13328" name="Rectangle 2"/>
          <p:cNvSpPr txBox="1">
            <a:spLocks/>
          </p:cNvSpPr>
          <p:nvPr/>
        </p:nvSpPr>
        <p:spPr bwMode="auto">
          <a:xfrm>
            <a:off x="0" y="-106363"/>
            <a:ext cx="9144000" cy="1052513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a typeface="ＭＳ Ｐゴシック" pitchFamily="34" charset="-128"/>
              </a:rPr>
              <a:t>Potential Business Opportunities for Diverse Suppliers </a:t>
            </a:r>
          </a:p>
        </p:txBody>
      </p:sp>
    </p:spTree>
    <p:extLst>
      <p:ext uri="{BB962C8B-B14F-4D97-AF65-F5344CB8AC3E}">
        <p14:creationId xmlns:p14="http://schemas.microsoft.com/office/powerpoint/2010/main" val="6596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-28281" y="-22891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white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67" y="1546081"/>
            <a:ext cx="1535249" cy="4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0" y="2850005"/>
            <a:ext cx="1144978" cy="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25" y="4238819"/>
            <a:ext cx="1168031" cy="5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6" y="1221834"/>
            <a:ext cx="960552" cy="81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8" y="2579037"/>
            <a:ext cx="1029711" cy="8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72" y="2806773"/>
            <a:ext cx="1319846" cy="5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649571" y="4683431"/>
            <a:ext cx="1549138" cy="54990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Operating </a:t>
            </a:r>
            <a:r>
              <a:rPr lang="en-US" sz="1400" dirty="0">
                <a:solidFill>
                  <a:prstClr val="white"/>
                </a:solidFill>
              </a:rPr>
              <a:t>supplies and equipment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000" y="1962193"/>
            <a:ext cx="1549138" cy="62939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Operating </a:t>
            </a:r>
            <a:r>
              <a:rPr lang="en-US" sz="1400" dirty="0">
                <a:solidFill>
                  <a:prstClr val="white"/>
                </a:solidFill>
              </a:rPr>
              <a:t>supplies and </a:t>
            </a:r>
            <a:r>
              <a:rPr lang="en-US" sz="1400" dirty="0" smtClean="0">
                <a:solidFill>
                  <a:prstClr val="white"/>
                </a:solidFill>
              </a:rPr>
              <a:t>equipment</a:t>
            </a:r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89526" y="3235050"/>
            <a:ext cx="1549138" cy="63170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Cups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  <a:r>
              <a:rPr lang="en-US" sz="1400" dirty="0" smtClean="0">
                <a:solidFill>
                  <a:prstClr val="white"/>
                </a:solidFill>
              </a:rPr>
              <a:t>Memo </a:t>
            </a:r>
            <a:r>
              <a:rPr lang="en-US" sz="1400" dirty="0">
                <a:solidFill>
                  <a:prstClr val="white"/>
                </a:solidFill>
              </a:rPr>
              <a:t>pads, </a:t>
            </a:r>
            <a:r>
              <a:rPr lang="en-US" sz="1400" dirty="0" smtClean="0">
                <a:solidFill>
                  <a:prstClr val="white"/>
                </a:solidFill>
              </a:rPr>
              <a:t>Laundry </a:t>
            </a:r>
            <a:r>
              <a:rPr lang="en-US" sz="1400" dirty="0">
                <a:solidFill>
                  <a:prstClr val="white"/>
                </a:solidFill>
              </a:rPr>
              <a:t>bags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8778" y="3265838"/>
            <a:ext cx="1549138" cy="600915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400" dirty="0" smtClean="0">
                <a:solidFill>
                  <a:prstClr val="white"/>
                </a:solidFill>
              </a:rPr>
              <a:t>Housewares</a:t>
            </a:r>
            <a:r>
              <a:rPr lang="en-US" sz="1400" dirty="0">
                <a:solidFill>
                  <a:prstClr val="white"/>
                </a:solidFill>
              </a:rPr>
              <a:t>, </a:t>
            </a:r>
            <a:r>
              <a:rPr lang="en-US" sz="1400" dirty="0" smtClean="0">
                <a:solidFill>
                  <a:prstClr val="white"/>
                </a:solidFill>
              </a:rPr>
              <a:t>Kitchenware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000" y="3265838"/>
            <a:ext cx="1549138" cy="604413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Operating supplies and equipment  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58779" y="1972773"/>
            <a:ext cx="1549138" cy="646254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400" dirty="0" smtClean="0">
                <a:solidFill>
                  <a:prstClr val="white"/>
                </a:solidFill>
              </a:rPr>
              <a:t>Terry, Linen &amp; Top of bed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5" y="1505779"/>
            <a:ext cx="2390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49" y="4168080"/>
            <a:ext cx="1287855" cy="51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06" y="1486305"/>
            <a:ext cx="1562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3" y="2954332"/>
            <a:ext cx="2062716" cy="3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76" y="4266284"/>
            <a:ext cx="2158627" cy="40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01135" y="2001731"/>
            <a:ext cx="1549137" cy="58986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Information Technology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18305" y="2020737"/>
            <a:ext cx="1549137" cy="58986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 Information Technology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4787" y="3265838"/>
            <a:ext cx="1549137" cy="611584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 Marketing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4830" y="4688886"/>
            <a:ext cx="1549138" cy="549901"/>
          </a:xfrm>
          <a:prstGeom prst="rect">
            <a:avLst/>
          </a:prstGeom>
          <a:solidFill>
            <a:srgbClr val="0DBB9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Legal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35921" y="4673697"/>
            <a:ext cx="1549138" cy="56509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Printing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7" y="4265264"/>
            <a:ext cx="1263889" cy="48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75578" y="4688886"/>
            <a:ext cx="1549138" cy="549901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Information Technology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571" y="80977"/>
            <a:ext cx="7414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Some of our Successful Diverse Suppliers</a:t>
            </a:r>
          </a:p>
        </p:txBody>
      </p:sp>
      <p:sp>
        <p:nvSpPr>
          <p:cNvPr id="32" name="Rectangle 2"/>
          <p:cNvSpPr txBox="1">
            <a:spLocks/>
          </p:cNvSpPr>
          <p:nvPr/>
        </p:nvSpPr>
        <p:spPr bwMode="auto">
          <a:xfrm>
            <a:off x="0" y="-106363"/>
            <a:ext cx="9144000" cy="1052513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itchFamily="34" charset="-128"/>
              </a:rPr>
              <a:t>Emerging Business Opportunities for Diverse Suppliers </a:t>
            </a:r>
          </a:p>
        </p:txBody>
      </p:sp>
    </p:spTree>
    <p:extLst>
      <p:ext uri="{BB962C8B-B14F-4D97-AF65-F5344CB8AC3E}">
        <p14:creationId xmlns:p14="http://schemas.microsoft.com/office/powerpoint/2010/main" val="5412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2875481" y="812246"/>
            <a:ext cx="1677953" cy="914408"/>
          </a:xfrm>
          <a:prstGeom prst="ellipse">
            <a:avLst/>
          </a:prstGeom>
          <a:solidFill>
            <a:srgbClr val="90440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2922588" y="860425"/>
            <a:ext cx="1630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NMSDC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National Minority Supplier Development Council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NY/NJ Florida, Indiana &amp; NW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Minority Supplier Development Council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971800" y="1284288"/>
            <a:ext cx="1676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 bwMode="auto">
          <a:xfrm>
            <a:off x="252760" y="2325039"/>
            <a:ext cx="1523294" cy="914408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87780" y="1260719"/>
            <a:ext cx="1653031" cy="91440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774394" y="1205703"/>
            <a:ext cx="1669708" cy="91440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186" name="TextBox 21"/>
          <p:cNvSpPr txBox="1">
            <a:spLocks noChangeArrowheads="1"/>
          </p:cNvSpPr>
          <p:nvPr/>
        </p:nvSpPr>
        <p:spPr bwMode="auto">
          <a:xfrm>
            <a:off x="214313" y="253365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USPAACC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United States Pan Asian American Chamber of Commerce</a:t>
            </a:r>
          </a:p>
        </p:txBody>
      </p:sp>
      <p:sp>
        <p:nvSpPr>
          <p:cNvPr id="7187" name="TextBox 26"/>
          <p:cNvSpPr txBox="1">
            <a:spLocks noChangeArrowheads="1"/>
          </p:cNvSpPr>
          <p:nvPr/>
        </p:nvSpPr>
        <p:spPr bwMode="auto">
          <a:xfrm>
            <a:off x="987425" y="1312863"/>
            <a:ext cx="169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USHCC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United States Hispanic Chamber of Commerce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Morris County &amp; Metro Orlando Hispanic Chambers</a:t>
            </a:r>
          </a:p>
        </p:txBody>
      </p: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4802188" y="1382713"/>
            <a:ext cx="171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NGLCC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National Gay &amp; Lesbian Chamber of Commerce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Local Chambers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927600" y="1795463"/>
            <a:ext cx="1400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139540" y="3451143"/>
            <a:ext cx="1556069" cy="914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39759" y="4536281"/>
            <a:ext cx="1575661" cy="914408"/>
          </a:xfrm>
          <a:prstGeom prst="ellipse">
            <a:avLst/>
          </a:prstGeom>
          <a:solidFill>
            <a:srgbClr val="66003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4033040" y="5036027"/>
            <a:ext cx="1624429" cy="914408"/>
          </a:xfrm>
          <a:prstGeom prst="ellipse">
            <a:avLst/>
          </a:prstGeom>
          <a:solidFill>
            <a:srgbClr val="CC99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733703" y="2121106"/>
            <a:ext cx="1561047" cy="91440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02" name="TextBox 36"/>
          <p:cNvSpPr txBox="1">
            <a:spLocks noChangeArrowheads="1"/>
          </p:cNvSpPr>
          <p:nvPr/>
        </p:nvSpPr>
        <p:spPr bwMode="auto">
          <a:xfrm>
            <a:off x="5640388" y="2247900"/>
            <a:ext cx="174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AACC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African American Chamber of Commerce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New Jersey &amp; Central  Florida</a:t>
            </a:r>
          </a:p>
        </p:txBody>
      </p:sp>
      <p:sp>
        <p:nvSpPr>
          <p:cNvPr id="7203" name="TextBox 37"/>
          <p:cNvSpPr txBox="1">
            <a:spLocks noChangeArrowheads="1"/>
          </p:cNvSpPr>
          <p:nvPr/>
        </p:nvSpPr>
        <p:spPr bwMode="auto">
          <a:xfrm>
            <a:off x="4032250" y="5122863"/>
            <a:ext cx="166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WBENC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Women Business Enterprises  National Council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WPEO-NY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WBDC-FL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WBEC-PA/DE/NJ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941928" y="3249613"/>
            <a:ext cx="1564681" cy="9144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2143532" y="5062245"/>
            <a:ext cx="1665924" cy="914408"/>
          </a:xfrm>
          <a:prstGeom prst="ellipse">
            <a:avLst/>
          </a:prstGeom>
          <a:solidFill>
            <a:srgbClr val="0066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10" name="TextBox 40"/>
          <p:cNvSpPr txBox="1">
            <a:spLocks noChangeArrowheads="1"/>
          </p:cNvSpPr>
          <p:nvPr/>
        </p:nvSpPr>
        <p:spPr bwMode="auto">
          <a:xfrm>
            <a:off x="109538" y="3695700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WEConnect International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Connecting Women Enterprises with Market Opportunity</a:t>
            </a:r>
          </a:p>
        </p:txBody>
      </p:sp>
      <p:sp>
        <p:nvSpPr>
          <p:cNvPr id="7211" name="TextBox 41"/>
          <p:cNvSpPr txBox="1">
            <a:spLocks noChangeArrowheads="1"/>
          </p:cNvSpPr>
          <p:nvPr/>
        </p:nvSpPr>
        <p:spPr bwMode="auto">
          <a:xfrm>
            <a:off x="465138" y="4779963"/>
            <a:ext cx="165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International Minority  Supplier Development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MSD China  &amp; MSD UK</a:t>
            </a:r>
          </a:p>
        </p:txBody>
      </p:sp>
      <p:sp>
        <p:nvSpPr>
          <p:cNvPr id="7212" name="TextBox 42"/>
          <p:cNvSpPr txBox="1">
            <a:spLocks noChangeArrowheads="1"/>
          </p:cNvSpPr>
          <p:nvPr/>
        </p:nvSpPr>
        <p:spPr bwMode="auto">
          <a:xfrm>
            <a:off x="2116138" y="5337175"/>
            <a:ext cx="1649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NHBG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National Hispanic Business Group</a:t>
            </a:r>
          </a:p>
        </p:txBody>
      </p:sp>
      <p:sp>
        <p:nvSpPr>
          <p:cNvPr id="7213" name="Text Placeholder 1"/>
          <p:cNvSpPr txBox="1">
            <a:spLocks/>
          </p:cNvSpPr>
          <p:nvPr/>
        </p:nvSpPr>
        <p:spPr bwMode="auto">
          <a:xfrm>
            <a:off x="3064" y="-18442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Diverse Business Community Outreach</a:t>
            </a:r>
          </a:p>
        </p:txBody>
      </p:sp>
      <p:sp>
        <p:nvSpPr>
          <p:cNvPr id="7214" name="TextBox 44"/>
          <p:cNvSpPr txBox="1">
            <a:spLocks noChangeArrowheads="1"/>
          </p:cNvSpPr>
          <p:nvPr/>
        </p:nvSpPr>
        <p:spPr bwMode="auto">
          <a:xfrm>
            <a:off x="5913438" y="3368675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NAVOBA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National Veteran-Owned Business Association</a:t>
            </a:r>
          </a:p>
        </p:txBody>
      </p:sp>
      <p:cxnSp>
        <p:nvCxnSpPr>
          <p:cNvPr id="28681" name="Straight Connector 28680"/>
          <p:cNvCxnSpPr/>
          <p:nvPr/>
        </p:nvCxnSpPr>
        <p:spPr>
          <a:xfrm>
            <a:off x="1030288" y="1709738"/>
            <a:ext cx="1566862" cy="1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8" name="Straight Connector 28687"/>
          <p:cNvCxnSpPr/>
          <p:nvPr/>
        </p:nvCxnSpPr>
        <p:spPr>
          <a:xfrm>
            <a:off x="176213" y="4000500"/>
            <a:ext cx="1484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90" name="Straight Connector 28689"/>
          <p:cNvCxnSpPr/>
          <p:nvPr/>
        </p:nvCxnSpPr>
        <p:spPr>
          <a:xfrm>
            <a:off x="4164013" y="5522913"/>
            <a:ext cx="1381125" cy="11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93" name="Straight Connector 28692"/>
          <p:cNvCxnSpPr/>
          <p:nvPr/>
        </p:nvCxnSpPr>
        <p:spPr>
          <a:xfrm>
            <a:off x="5745163" y="2649538"/>
            <a:ext cx="1420812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99" name="Straight Connector 28698"/>
          <p:cNvCxnSpPr/>
          <p:nvPr/>
        </p:nvCxnSpPr>
        <p:spPr>
          <a:xfrm>
            <a:off x="652463" y="5095875"/>
            <a:ext cx="1292225" cy="11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 bwMode="auto">
          <a:xfrm>
            <a:off x="7511332" y="4524349"/>
            <a:ext cx="1468581" cy="914408"/>
          </a:xfrm>
          <a:prstGeom prst="ellips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526773" y="3711822"/>
            <a:ext cx="1453140" cy="914408"/>
          </a:xfrm>
          <a:prstGeom prst="ellips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7506609" y="2859369"/>
            <a:ext cx="1457863" cy="914408"/>
          </a:xfrm>
          <a:prstGeom prst="ellips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29" name="TextBox 28"/>
          <p:cNvSpPr txBox="1">
            <a:spLocks noChangeArrowheads="1"/>
          </p:cNvSpPr>
          <p:nvPr/>
        </p:nvSpPr>
        <p:spPr bwMode="auto">
          <a:xfrm>
            <a:off x="7175500" y="4873625"/>
            <a:ext cx="2209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Latino Hotel Association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7230" name="TextBox 28"/>
          <p:cNvSpPr txBox="1">
            <a:spLocks noChangeArrowheads="1"/>
          </p:cNvSpPr>
          <p:nvPr/>
        </p:nvSpPr>
        <p:spPr bwMode="auto">
          <a:xfrm>
            <a:off x="7131050" y="3203575"/>
            <a:ext cx="2209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DiversityInc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7231" name="TextBox 28"/>
          <p:cNvSpPr txBox="1">
            <a:spLocks noChangeArrowheads="1"/>
          </p:cNvSpPr>
          <p:nvPr/>
        </p:nvSpPr>
        <p:spPr bwMode="auto">
          <a:xfrm>
            <a:off x="7408863" y="4006850"/>
            <a:ext cx="163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National Association of Black Hotel Owners, Operators and Developers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523111" y="4347376"/>
            <a:ext cx="1582428" cy="914408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35" name="TextBox 28"/>
          <p:cNvSpPr txBox="1">
            <a:spLocks noChangeArrowheads="1"/>
          </p:cNvSpPr>
          <p:nvPr/>
        </p:nvSpPr>
        <p:spPr bwMode="auto">
          <a:xfrm>
            <a:off x="5635625" y="4611688"/>
            <a:ext cx="139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NWBOC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National Women Business Owners Corporation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867643" y="2854463"/>
            <a:ext cx="1990886" cy="110461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pic>
        <p:nvPicPr>
          <p:cNvPr id="7239" name="Picture 2" descr="C:\Users\608756\Desktop\Itu Otu\WYN Supplier Diversity Initiative\Logo\Wyndham_blu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241675"/>
            <a:ext cx="1857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3436144" y="2077244"/>
            <a:ext cx="8382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5400000">
            <a:off x="3479006" y="4296569"/>
            <a:ext cx="8286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888624">
            <a:off x="4610894" y="3926682"/>
            <a:ext cx="7715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8169003">
            <a:off x="2325688" y="3971925"/>
            <a:ext cx="87153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8451962">
            <a:off x="4483894" y="2326481"/>
            <a:ext cx="8445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3762521">
            <a:off x="2234406" y="2377282"/>
            <a:ext cx="885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5026025" y="3103563"/>
            <a:ext cx="8461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0800000">
            <a:off x="1836738" y="3205163"/>
            <a:ext cx="8842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7547916" y="2006867"/>
            <a:ext cx="1410853" cy="914408"/>
          </a:xfrm>
          <a:prstGeom prst="ellips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51" name="TextBox 3"/>
          <p:cNvSpPr txBox="1">
            <a:spLocks noChangeArrowheads="1"/>
          </p:cNvSpPr>
          <p:nvPr/>
        </p:nvSpPr>
        <p:spPr bwMode="auto">
          <a:xfrm>
            <a:off x="7904163" y="2366963"/>
            <a:ext cx="676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Latina Style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7511331" y="1204062"/>
            <a:ext cx="1410853" cy="914408"/>
          </a:xfrm>
          <a:prstGeom prst="ellips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 </a:t>
            </a:r>
          </a:p>
        </p:txBody>
      </p:sp>
      <p:sp>
        <p:nvSpPr>
          <p:cNvPr id="7255" name="TextBox 28"/>
          <p:cNvSpPr txBox="1">
            <a:spLocks noChangeArrowheads="1"/>
          </p:cNvSpPr>
          <p:nvPr/>
        </p:nvSpPr>
        <p:spPr bwMode="auto">
          <a:xfrm>
            <a:off x="7573963" y="1511300"/>
            <a:ext cx="1358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Hispanic Association for Corporate Responsibility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7256" name="TextBox 4"/>
          <p:cNvSpPr txBox="1">
            <a:spLocks noChangeArrowheads="1"/>
          </p:cNvSpPr>
          <p:nvPr/>
        </p:nvSpPr>
        <p:spPr bwMode="auto">
          <a:xfrm>
            <a:off x="7215188" y="943514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Auxiliary Relationships</a:t>
            </a:r>
          </a:p>
        </p:txBody>
      </p:sp>
      <p:sp>
        <p:nvSpPr>
          <p:cNvPr id="61" name="Text Placeholder 1"/>
          <p:cNvSpPr txBox="1">
            <a:spLocks/>
          </p:cNvSpPr>
          <p:nvPr/>
        </p:nvSpPr>
        <p:spPr bwMode="auto">
          <a:xfrm>
            <a:off x="-47625" y="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Diverse Business Community Outreach</a:t>
            </a:r>
          </a:p>
        </p:txBody>
      </p:sp>
      <p:sp>
        <p:nvSpPr>
          <p:cNvPr id="63" name="Rectangle 2"/>
          <p:cNvSpPr txBox="1">
            <a:spLocks/>
          </p:cNvSpPr>
          <p:nvPr/>
        </p:nvSpPr>
        <p:spPr bwMode="auto">
          <a:xfrm>
            <a:off x="0" y="-106362"/>
            <a:ext cx="9144000" cy="8350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FF"/>
                </a:solidFill>
                <a:ea typeface="ＭＳ Ｐゴシック" pitchFamily="34" charset="-128"/>
              </a:rPr>
              <a:t>Diverse Business Community Outreach</a:t>
            </a:r>
            <a:endParaRPr lang="en-US" altLang="en-US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-1" y="2332037"/>
            <a:ext cx="9144000" cy="4525963"/>
          </a:xfrm>
        </p:spPr>
        <p:txBody>
          <a:bodyPr/>
          <a:lstStyle/>
          <a:p>
            <a:pPr algn="ctr"/>
            <a:endParaRPr lang="en-US" dirty="0" smtClean="0">
              <a:ea typeface="ＭＳ Ｐゴシック"/>
              <a:cs typeface="ＭＳ Ｐゴシック"/>
            </a:endParaRPr>
          </a:p>
          <a:p>
            <a:pPr marL="0" indent="0" algn="ctr">
              <a:buNone/>
            </a:pPr>
            <a:endParaRPr lang="en-US" dirty="0">
              <a:ea typeface="ＭＳ Ｐゴシック"/>
              <a:cs typeface="ＭＳ Ｐゴシック"/>
            </a:endParaRPr>
          </a:p>
          <a:p>
            <a:pPr marL="0" indent="0" algn="ctr">
              <a:buNone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0" y="90040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>
                <a:solidFill>
                  <a:prstClr val="white"/>
                </a:solidFill>
                <a:ea typeface="ＭＳ Ｐゴシック"/>
                <a:cs typeface="ＭＳ Ｐゴシック"/>
              </a:rPr>
              <a:t> SUPPLIER REGISTRATION DETAILS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536" y="1762005"/>
            <a:ext cx="7785100" cy="114006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Suppliers that meet all the minimum qualifications and wish to become a Wyndham supplier should visit our 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Supplier 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Registration Website: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6441" y="3476845"/>
            <a:ext cx="5364421" cy="9876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suppliers.wyndhamworldwide.com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32" y="3476845"/>
            <a:ext cx="2006265" cy="9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Wyndham Worldwide Supplier Diversity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W-Longwharf-14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 b="10847"/>
          <a:stretch/>
        </p:blipFill>
        <p:spPr>
          <a:xfrm>
            <a:off x="987294" y="3536320"/>
            <a:ext cx="2619908" cy="192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awthorn Suites by Wyndham Naples_Naples, 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77" y="1430426"/>
            <a:ext cx="2916258" cy="194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The Registry Collection - Quinta Real - Aguascalientes Mexi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82" y="1960942"/>
            <a:ext cx="2610252" cy="174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08000" y="169068"/>
            <a:ext cx="8178800" cy="7286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+mj-lt"/>
              </a:rPr>
              <a:t>Wyndham Worldwide</a:t>
            </a:r>
            <a:endParaRPr lang="en-US" sz="3600" b="1" dirty="0" smtClean="0">
              <a:latin typeface="+mj-lt"/>
              <a:ea typeface="ＭＳ Ｐゴシック" pitchFamily="11" charset="-128"/>
              <a:cs typeface="Arial" charset="0"/>
            </a:endParaRPr>
          </a:p>
        </p:txBody>
      </p:sp>
      <p:sp>
        <p:nvSpPr>
          <p:cNvPr id="819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08000" y="711200"/>
            <a:ext cx="8178800" cy="397827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One of the World’s Largest Hospitality Companies  (NYSE:WYN)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11" charset="-128"/>
              <a:cs typeface="Arial" charset="0"/>
            </a:endParaRPr>
          </a:p>
        </p:txBody>
      </p:sp>
      <p:pic>
        <p:nvPicPr>
          <p:cNvPr id="2" name="Picture 1" descr="TheRegistryCollectionThe Crane Residential ResortBarbado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18184" b="23412"/>
          <a:stretch/>
        </p:blipFill>
        <p:spPr>
          <a:xfrm>
            <a:off x="634716" y="1355726"/>
            <a:ext cx="2806474" cy="185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VC-Kauai-Coast-at-the-BeachboySVC-Kauai-Coast-ar-the-BeachboyKauai-2-95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07" y="3254789"/>
            <a:ext cx="2727326" cy="181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TRYP By Wyndham Times Square South_New York, NY - Image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46" y="4058148"/>
            <a:ext cx="2590800" cy="175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9937" y="274792"/>
            <a:ext cx="8178800" cy="7286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Wyndham Worldwide Overview</a:t>
            </a:r>
            <a:endParaRPr lang="en-US" sz="3200" b="1" dirty="0" smtClean="0">
              <a:latin typeface="+mj-lt"/>
              <a:ea typeface="ＭＳ Ｐゴシック" pitchFamily="1" charset="-128"/>
              <a:cs typeface="Arial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89937" y="4357652"/>
            <a:ext cx="23193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Iconic </a:t>
            </a:r>
            <a:r>
              <a:rPr lang="en-US" sz="1400" dirty="0"/>
              <a:t>brands and hotel choices in every category from upscale to economy, we offer </a:t>
            </a:r>
            <a:r>
              <a:rPr lang="en-US" sz="1400" dirty="0" smtClean="0"/>
              <a:t>the </a:t>
            </a:r>
            <a:r>
              <a:rPr lang="en-US" sz="1400" dirty="0"/>
              <a:t>most lodging choices around the </a:t>
            </a:r>
            <a:r>
              <a:rPr lang="en-US" sz="1400" dirty="0" smtClean="0"/>
              <a:t>world.</a:t>
            </a:r>
            <a:endParaRPr lang="en-US" sz="1400" dirty="0">
              <a:solidFill>
                <a:srgbClr val="FF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257925" y="4346971"/>
            <a:ext cx="23828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Over 200 vacation ownership resorts </a:t>
            </a:r>
            <a:r>
              <a:rPr lang="en-US" sz="1400" dirty="0"/>
              <a:t>throughout the United States, Canada, Mexico, the Caribbean and the South </a:t>
            </a:r>
            <a:r>
              <a:rPr lang="en-US" sz="1400" dirty="0" smtClean="0"/>
              <a:t>Pacific.</a:t>
            </a:r>
            <a:endParaRPr lang="en-US" sz="14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3252938" y="4357652"/>
            <a:ext cx="2576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Offers vacation options in more than 100 countries on six continents.</a:t>
            </a:r>
            <a:endParaRPr lang="en-US" sz="1400" dirty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 descr="WHG_Logo_3C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9" y="3570100"/>
            <a:ext cx="2373745" cy="527499"/>
          </a:xfrm>
          <a:prstGeom prst="rect">
            <a:avLst/>
          </a:prstGeom>
        </p:spPr>
      </p:pic>
      <p:pic>
        <p:nvPicPr>
          <p:cNvPr id="19" name="Picture 18" descr="WVO_3C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27" y="3570809"/>
            <a:ext cx="2377440" cy="5261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>
            <a:off x="1219201" y="2632343"/>
            <a:ext cx="65670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882073" y="2969471"/>
            <a:ext cx="692729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078650" y="2977914"/>
            <a:ext cx="692729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439099" y="2969470"/>
            <a:ext cx="692729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80240" y="2286773"/>
            <a:ext cx="692729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WW_3C_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72" y="1243591"/>
            <a:ext cx="2701635" cy="60282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80344" y="770947"/>
            <a:ext cx="85217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9" y="3491647"/>
            <a:ext cx="2324380" cy="5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010400" y="4733925"/>
            <a:ext cx="2133600" cy="188913"/>
          </a:xfrm>
        </p:spPr>
        <p:txBody>
          <a:bodyPr/>
          <a:lstStyle/>
          <a:p>
            <a:pPr>
              <a:defRPr/>
            </a:pPr>
            <a:fld id="{4E71BE57-18E9-40E9-BFE1-F383FD0B0C76}" type="slidenum">
              <a:rPr lang="en-CA" sz="9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0800" y="4716463"/>
            <a:ext cx="8445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24150" algn="r"/>
                <a:tab pos="3571875" algn="r"/>
                <a:tab pos="4343400" algn="r"/>
                <a:tab pos="5267325" algn="r"/>
                <a:tab pos="6119813" algn="r"/>
                <a:tab pos="69627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612775" y="914400"/>
            <a:ext cx="7029450" cy="517525"/>
            <a:chOff x="613040" y="1204068"/>
            <a:chExt cx="7029264" cy="517695"/>
          </a:xfrm>
        </p:grpSpPr>
        <p:sp>
          <p:nvSpPr>
            <p:cNvPr id="4" name="TextBox 3"/>
            <p:cNvSpPr txBox="1"/>
            <p:nvPr/>
          </p:nvSpPr>
          <p:spPr>
            <a:xfrm>
              <a:off x="6432661" y="1242181"/>
              <a:ext cx="1209643" cy="4557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CA" sz="1300" b="1" dirty="0">
                  <a:latin typeface="+mn-lt"/>
                </a:rPr>
                <a:t>Major</a:t>
              </a:r>
              <a:br>
                <a:rPr lang="en-CA" sz="1300" b="1" dirty="0">
                  <a:latin typeface="+mn-lt"/>
                </a:rPr>
              </a:br>
              <a:r>
                <a:rPr lang="en-CA" sz="1300" b="1" dirty="0">
                  <a:latin typeface="+mn-lt"/>
                </a:rPr>
                <a:t>Brands Include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1614" y="1213596"/>
              <a:ext cx="793729" cy="4557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CA" sz="1300" b="1" dirty="0">
                  <a:latin typeface="+mn-lt"/>
                </a:rPr>
                <a:t>Business</a:t>
              </a:r>
              <a:br>
                <a:rPr lang="en-CA" sz="1300" b="1" dirty="0">
                  <a:latin typeface="+mn-lt"/>
                </a:rPr>
              </a:br>
              <a:r>
                <a:rPr lang="en-CA" sz="1300" b="1" dirty="0">
                  <a:latin typeface="+mn-lt"/>
                </a:rPr>
                <a:t>Segment</a:t>
              </a:r>
            </a:p>
          </p:txBody>
        </p:sp>
        <p:sp>
          <p:nvSpPr>
            <p:cNvPr id="10275" name="TextBox 43"/>
            <p:cNvSpPr txBox="1">
              <a:spLocks noChangeArrowheads="1"/>
            </p:cNvSpPr>
            <p:nvPr/>
          </p:nvSpPr>
          <p:spPr bwMode="auto">
            <a:xfrm>
              <a:off x="5108680" y="1204068"/>
              <a:ext cx="184731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CA" altLang="en-US" sz="1300" b="1" baseline="300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40" y="1269177"/>
              <a:ext cx="3147930" cy="452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CA" sz="1300" b="1" dirty="0">
                  <a:latin typeface="+mn-lt"/>
                </a:rPr>
                <a:t>                                                 Market Position</a:t>
              </a:r>
              <a:br>
                <a:rPr lang="en-CA" sz="1300" b="1" dirty="0">
                  <a:latin typeface="+mn-lt"/>
                </a:rPr>
              </a:br>
              <a:r>
                <a:rPr lang="en-CA" sz="1300" b="1" dirty="0">
                  <a:latin typeface="+mn-lt"/>
                </a:rPr>
                <a:t>                                               Worldwide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070475" y="1450975"/>
            <a:ext cx="3854450" cy="1393825"/>
          </a:xfrm>
          <a:prstGeom prst="rect">
            <a:avLst/>
          </a:prstGeom>
          <a:solidFill>
            <a:schemeClr val="bg1"/>
          </a:solidFill>
          <a:ln>
            <a:solidFill>
              <a:srgbClr val="BCC0C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1044000" anchor="ctr"/>
          <a:lstStyle/>
          <a:p>
            <a:pPr>
              <a:defRPr/>
            </a:pPr>
            <a:endParaRPr lang="en-CA" sz="2000" dirty="0"/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5064125" y="4629150"/>
            <a:ext cx="3843338" cy="1393825"/>
            <a:chOff x="351981" y="3289135"/>
            <a:chExt cx="8554892" cy="1393676"/>
          </a:xfrm>
        </p:grpSpPr>
        <p:sp>
          <p:nvSpPr>
            <p:cNvPr id="70" name="Rectangle 69"/>
            <p:cNvSpPr/>
            <p:nvPr/>
          </p:nvSpPr>
          <p:spPr>
            <a:xfrm>
              <a:off x="351981" y="3289135"/>
              <a:ext cx="8554892" cy="13936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CC0C8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044000" anchor="ctr"/>
            <a:lstStyle/>
            <a:p>
              <a:pPr>
                <a:defRPr/>
              </a:pPr>
              <a:endParaRPr lang="en-CA" sz="20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6430" y="3852638"/>
              <a:ext cx="194348" cy="33810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CA" sz="1600" b="1" dirty="0">
                <a:latin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62025" y="3146425"/>
            <a:ext cx="7962900" cy="1303338"/>
            <a:chOff x="-9104300" y="5331721"/>
            <a:chExt cx="18029054" cy="852821"/>
          </a:xfrm>
        </p:grpSpPr>
        <p:sp>
          <p:nvSpPr>
            <p:cNvPr id="71" name="Rectangle 70"/>
            <p:cNvSpPr/>
            <p:nvPr/>
          </p:nvSpPr>
          <p:spPr>
            <a:xfrm>
              <a:off x="186990" y="5331721"/>
              <a:ext cx="8737764" cy="8528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CC0C8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044000" anchor="ctr"/>
            <a:lstStyle/>
            <a:p>
              <a:pPr algn="ctr">
                <a:defRPr/>
              </a:pPr>
              <a:endParaRPr lang="en-CA" sz="1200" dirty="0"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9104300" y="5542589"/>
              <a:ext cx="4690574" cy="1817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1200" dirty="0">
                  <a:latin typeface="+mn-lt"/>
                </a:rPr>
                <a:t>                                                    </a:t>
              </a:r>
            </a:p>
          </p:txBody>
        </p:sp>
      </p:grpSp>
      <p:pic>
        <p:nvPicPr>
          <p:cNvPr id="10248" name="Picture 34" descr="11 0425 whg-logos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71341" r="41100" b="1971"/>
          <a:stretch>
            <a:fillRect/>
          </a:stretch>
        </p:blipFill>
        <p:spPr bwMode="auto">
          <a:xfrm>
            <a:off x="5953125" y="2070100"/>
            <a:ext cx="25542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6" descr="11 0425 whg-logos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8" t="73448" r="10374" b="4079"/>
          <a:stretch>
            <a:fillRect/>
          </a:stretch>
        </p:blipFill>
        <p:spPr bwMode="auto">
          <a:xfrm>
            <a:off x="5903913" y="2465388"/>
            <a:ext cx="1981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7" descr="11 0425 whg-logos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3" t="37143" r="43172" b="44020"/>
          <a:stretch>
            <a:fillRect/>
          </a:stretch>
        </p:blipFill>
        <p:spPr bwMode="auto">
          <a:xfrm>
            <a:off x="7696200" y="16002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l_fi" descr="Wyndham_WyndhamHotel_Logo_175x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00200"/>
            <a:ext cx="946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2" name="Object 1"/>
          <p:cNvGraphicFramePr>
            <a:graphicFrameLocks noChangeAspect="1"/>
          </p:cNvGraphicFramePr>
          <p:nvPr/>
        </p:nvGraphicFramePr>
        <p:xfrm>
          <a:off x="7908925" y="2506663"/>
          <a:ext cx="7286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6" imgW="39548520" imgH="13960440" progId="Acrobat.Document.11">
                  <p:embed/>
                </p:oleObj>
              </mc:Choice>
              <mc:Fallback>
                <p:oleObj name="Acrobat Document" r:id="rId6" imgW="39548520" imgH="1396044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2506663"/>
                        <a:ext cx="7286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 rot="16200000">
            <a:off x="282575" y="1920875"/>
            <a:ext cx="1390650" cy="4572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Hotel Group</a:t>
            </a:r>
          </a:p>
        </p:txBody>
      </p:sp>
      <p:sp>
        <p:nvSpPr>
          <p:cNvPr id="74" name="Rectangle 73"/>
          <p:cNvSpPr/>
          <p:nvPr/>
        </p:nvSpPr>
        <p:spPr>
          <a:xfrm rot="16200000">
            <a:off x="283369" y="3537744"/>
            <a:ext cx="1389062" cy="4572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Destination Network</a:t>
            </a:r>
          </a:p>
        </p:txBody>
      </p:sp>
      <p:sp>
        <p:nvSpPr>
          <p:cNvPr id="75" name="Rectangle 74"/>
          <p:cNvSpPr/>
          <p:nvPr/>
        </p:nvSpPr>
        <p:spPr>
          <a:xfrm rot="16200000">
            <a:off x="283369" y="5096669"/>
            <a:ext cx="1389062" cy="4572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Vacation Ownership</a:t>
            </a:r>
          </a:p>
        </p:txBody>
      </p:sp>
      <p:pic>
        <p:nvPicPr>
          <p:cNvPr id="10256" name="Picture 20" descr="wer-logo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0619" r="62735" b="20934"/>
          <a:stretch>
            <a:fillRect/>
          </a:stretch>
        </p:blipFill>
        <p:spPr bwMode="auto">
          <a:xfrm>
            <a:off x="6335713" y="3146425"/>
            <a:ext cx="1812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" descr="C:\Users\dalkidem\AppData\Local\Microsoft\Windows\Temporary Internet Files\Content.IE5\VV5ILSEM\WVR_Logo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094163"/>
            <a:ext cx="942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50" descr="ANd9GcRzOQNpJ-Gl4KeDJXC4GYqwSvJ6YlomnKhMzVRQq6hHA3HftzW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505200"/>
            <a:ext cx="7810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il_fi" descr="logo-james-villas-poo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570288"/>
            <a:ext cx="8540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58" descr="wer__0005_novasol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3571875"/>
            <a:ext cx="7254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02" descr="wer-logo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3" t="20619" r="18571" b="17526"/>
          <a:stretch>
            <a:fillRect/>
          </a:stretch>
        </p:blipFill>
        <p:spPr bwMode="auto">
          <a:xfrm>
            <a:off x="6275388" y="3976688"/>
            <a:ext cx="677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2" descr="WVO_Logo Tree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9733" r="3926" b="9268"/>
          <a:stretch>
            <a:fillRect/>
          </a:stretch>
        </p:blipFill>
        <p:spPr bwMode="auto">
          <a:xfrm>
            <a:off x="5200650" y="4922838"/>
            <a:ext cx="3673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Placeholder 1"/>
          <p:cNvSpPr txBox="1">
            <a:spLocks/>
          </p:cNvSpPr>
          <p:nvPr/>
        </p:nvSpPr>
        <p:spPr bwMode="auto">
          <a:xfrm>
            <a:off x="0" y="-22225"/>
            <a:ext cx="9144000" cy="8604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800">
                <a:solidFill>
                  <a:srgbClr val="FFFFFF"/>
                </a:solidFill>
                <a:ea typeface="ＭＳ Ｐゴシック" pitchFamily="34" charset="-128"/>
              </a:rPr>
              <a:t>Wyndham Worldwide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000">
                <a:solidFill>
                  <a:srgbClr val="FFFFFF"/>
                </a:solidFill>
                <a:ea typeface="ＭＳ Ｐゴシック" pitchFamily="34" charset="-128"/>
              </a:rPr>
              <a:t>Leading Positions in Leisure industry</a:t>
            </a:r>
          </a:p>
        </p:txBody>
      </p:sp>
      <p:pic>
        <p:nvPicPr>
          <p:cNvPr id="10264" name="Picture 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617663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001838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752600" y="1701800"/>
            <a:ext cx="2959100" cy="7397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#1 Franchisor by Hotels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1755775" y="3367088"/>
            <a:ext cx="2959100" cy="7413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#1 Timeshare Exchange and Rental Company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1752600" y="5024438"/>
            <a:ext cx="2959100" cy="7397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#1 Timeshare Developer</a:t>
            </a:r>
          </a:p>
        </p:txBody>
      </p:sp>
    </p:spTree>
    <p:extLst>
      <p:ext uri="{BB962C8B-B14F-4D97-AF65-F5344CB8AC3E}">
        <p14:creationId xmlns:p14="http://schemas.microsoft.com/office/powerpoint/2010/main" val="253293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7553186"/>
              </p:ext>
            </p:extLst>
          </p:nvPr>
        </p:nvGraphicFramePr>
        <p:xfrm>
          <a:off x="2917372" y="1641926"/>
          <a:ext cx="60306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-6329" y="0"/>
            <a:ext cx="9144000" cy="838200"/>
          </a:xfrm>
          <a:prstGeom prst="rect">
            <a:avLst/>
          </a:prstGeom>
          <a:solidFill>
            <a:srgbClr val="00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Wyndham Worldwide Supplier Diversity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1895" y="2258924"/>
            <a:ext cx="2819123" cy="2819123"/>
            <a:chOff x="2070820" y="9"/>
            <a:chExt cx="2819123" cy="2819123"/>
          </a:xfrm>
        </p:grpSpPr>
        <p:sp>
          <p:nvSpPr>
            <p:cNvPr id="6" name="Oval 5"/>
            <p:cNvSpPr/>
            <p:nvPr/>
          </p:nvSpPr>
          <p:spPr>
            <a:xfrm>
              <a:off x="2070820" y="9"/>
              <a:ext cx="2819123" cy="2819123"/>
            </a:xfrm>
            <a:prstGeom prst="ellipse">
              <a:avLst/>
            </a:prstGeom>
            <a:solidFill>
              <a:srgbClr val="005597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483671" y="412860"/>
              <a:ext cx="1993421" cy="1993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Supplier diversity is a proactive business process that seeks to provide equal access to all suppliers regardless of ethnicity, gender or sexual orientation for procurement opportunities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9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596900" y="485776"/>
            <a:ext cx="8153400" cy="1287463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Pillars of Wyndham Supplier Diversity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2670" y="2147776"/>
            <a:ext cx="1041990" cy="2849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Dynamic Diverse Business Community Outreach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972" y="1773239"/>
            <a:ext cx="7740502" cy="1865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3255" y="5021052"/>
            <a:ext cx="1148315" cy="177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116" y="5199039"/>
            <a:ext cx="8059184" cy="3094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FF00"/>
                </a:solidFill>
              </a:rPr>
              <a:t>Think Supplier Diversity Upfront and Early!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7014" y="2147776"/>
            <a:ext cx="1041990" cy="2849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Stakeholder Involvement and Relationship Building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8995" y="2147776"/>
            <a:ext cx="1041990" cy="2849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Vibrant Supplier Diversity Council/ Champion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1780" y="2147776"/>
            <a:ext cx="1041990" cy="2849525"/>
          </a:xfrm>
          <a:prstGeom prst="rect">
            <a:avLst/>
          </a:prstGeom>
          <a:solidFill>
            <a:srgbClr val="96969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Proactive Involvement in all aspects of Supplier Diversity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6885" y="2147776"/>
            <a:ext cx="1041990" cy="28495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Top Notch Strategic Sourcing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6418" y="2147776"/>
            <a:ext cx="1041990" cy="2849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Strong Top Management Commitment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03722" y="5021052"/>
            <a:ext cx="1148315" cy="177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48617" y="5021052"/>
            <a:ext cx="1148315" cy="177987"/>
          </a:xfrm>
          <a:prstGeom prst="rect">
            <a:avLst/>
          </a:prstGeom>
          <a:solidFill>
            <a:srgbClr val="96969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87308" y="5021051"/>
            <a:ext cx="1148315" cy="1779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3851" y="5021051"/>
            <a:ext cx="1148315" cy="1779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19507" y="5021051"/>
            <a:ext cx="1148315" cy="177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3255" y="1969790"/>
            <a:ext cx="1148315" cy="177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03722" y="1969790"/>
            <a:ext cx="1148315" cy="177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8617" y="1969790"/>
            <a:ext cx="1148315" cy="177987"/>
          </a:xfrm>
          <a:prstGeom prst="rect">
            <a:avLst/>
          </a:prstGeom>
          <a:solidFill>
            <a:srgbClr val="96969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87308" y="1969789"/>
            <a:ext cx="1148315" cy="1779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03851" y="1969789"/>
            <a:ext cx="1148315" cy="1779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19507" y="1969789"/>
            <a:ext cx="1148315" cy="177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-106363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200" b="1" smtClean="0">
                <a:solidFill>
                  <a:schemeClr val="bg1"/>
                </a:solidFill>
                <a:ea typeface="MS PGothic" pitchFamily="34" charset="-128"/>
              </a:rPr>
              <a:t>Agenda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85800" y="15240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a typeface="ＭＳ Ｐゴシック"/>
                <a:cs typeface="ＭＳ Ｐゴシック"/>
              </a:rPr>
              <a:t>NAVIGATING CORPORATE AMERICA AS A DIVERSE SUPPLIER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54668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he basics…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19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a typeface="ＭＳ Ｐゴシック"/>
                <a:cs typeface="ＭＳ Ｐゴシック"/>
              </a:rPr>
              <a:t>NAVIGATING CORPORATE AMERICA AS A DIVERSE SUPPLIER 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63" y="1163638"/>
            <a:ext cx="3886200" cy="2530475"/>
          </a:xfrm>
        </p:spPr>
        <p:txBody>
          <a:bodyPr>
            <a:normAutofit/>
          </a:bodyPr>
          <a:lstStyle/>
          <a:p>
            <a:r>
              <a:rPr lang="en-US" altLang="en-US" sz="2000" b="1" dirty="0" smtClean="0">
                <a:latin typeface="Arial" charset="0"/>
                <a:cs typeface="Arial" charset="0"/>
              </a:rPr>
              <a:t>…is a balancing act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2446343"/>
              </p:ext>
            </p:extLst>
          </p:nvPr>
        </p:nvGraphicFramePr>
        <p:xfrm>
          <a:off x="1600200" y="1981200"/>
          <a:ext cx="5943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 txBox="1">
            <a:spLocks/>
          </p:cNvSpPr>
          <p:nvPr/>
        </p:nvSpPr>
        <p:spPr bwMode="auto">
          <a:xfrm>
            <a:off x="0" y="-106363"/>
            <a:ext cx="9144000" cy="1143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ea typeface="MS PGothic" pitchFamily="34" charset="-128"/>
              </a:rPr>
              <a:t>NAVIGATING CORPORATE AMERICA AS A DIVERSE SUPPLIER</a:t>
            </a:r>
            <a:r>
              <a:rPr lang="en-US" altLang="en-US" b="1">
                <a:solidFill>
                  <a:srgbClr val="FFFFFF"/>
                </a:solidFill>
                <a:ea typeface="MS PGothic" pitchFamily="34" charset="-128"/>
              </a:rPr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0400" y="1162974"/>
            <a:ext cx="1447800" cy="7420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1200" b="1" dirty="0">
                <a:solidFill>
                  <a:schemeClr val="bg1"/>
                </a:solidFill>
              </a:rPr>
              <a:t>Understand the corporate/procure-</a:t>
            </a:r>
            <a:r>
              <a:rPr lang="en-US" sz="1200" b="1" dirty="0" err="1">
                <a:solidFill>
                  <a:schemeClr val="bg1"/>
                </a:solidFill>
              </a:rPr>
              <a:t>ment</a:t>
            </a:r>
            <a:r>
              <a:rPr lang="en-US" sz="1200" b="1" dirty="0">
                <a:solidFill>
                  <a:schemeClr val="bg1"/>
                </a:solidFill>
              </a:rPr>
              <a:t> culture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6028" y="1151189"/>
            <a:ext cx="1447800" cy="7420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</a:rPr>
              <a:t>Maintain Acceptable Credit History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6333" y="1678096"/>
          <a:ext cx="8715267" cy="441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 Placeholder 1"/>
          <p:cNvSpPr txBox="1">
            <a:spLocks/>
          </p:cNvSpPr>
          <p:nvPr/>
        </p:nvSpPr>
        <p:spPr bwMode="auto">
          <a:xfrm>
            <a:off x="0" y="-22225"/>
            <a:ext cx="9144000" cy="728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800">
                <a:solidFill>
                  <a:srgbClr val="FFFFFF"/>
                </a:solidFill>
                <a:ea typeface="ＭＳ Ｐゴシック" pitchFamily="34" charset="-128"/>
              </a:rPr>
              <a:t>Minimum Qualification For Potential Suppliers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87425"/>
            <a:ext cx="5143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960" y="987563"/>
            <a:ext cx="7708605" cy="30649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     Suppliers must be certified and </a:t>
            </a:r>
            <a:r>
              <a:rPr lang="en-US" sz="2800" dirty="0" smtClean="0">
                <a:solidFill>
                  <a:schemeClr val="tx2"/>
                </a:solidFill>
              </a:rPr>
              <a:t>demonstrate: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422525"/>
            <a:ext cx="15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3687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81388"/>
            <a:ext cx="15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303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43998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955925"/>
            <a:ext cx="15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481388"/>
            <a:ext cx="15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0259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505325"/>
            <a:ext cx="15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00538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419350"/>
            <a:ext cx="1539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936875"/>
            <a:ext cx="153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0518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1913"/>
            <a:ext cx="15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 PowerPoint Template</Template>
  <TotalTime>3636</TotalTime>
  <Words>704</Words>
  <Application>Microsoft Office PowerPoint</Application>
  <PresentationFormat>On-screen Show (4:3)</PresentationFormat>
  <Paragraphs>176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1_Office Theme</vt:lpstr>
      <vt:lpstr>2_Office Theme</vt:lpstr>
      <vt:lpstr>4_Office Theme</vt:lpstr>
      <vt:lpstr>3_Office Theme</vt:lpstr>
      <vt:lpstr>5_Office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Wyndham Worldwide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Wyndham Hotelgroup</dc:creator>
  <cp:lastModifiedBy>Otu, Itu</cp:lastModifiedBy>
  <cp:revision>269</cp:revision>
  <cp:lastPrinted>2015-09-28T19:08:31Z</cp:lastPrinted>
  <dcterms:created xsi:type="dcterms:W3CDTF">2010-09-14T13:01:41Z</dcterms:created>
  <dcterms:modified xsi:type="dcterms:W3CDTF">2016-11-13T12:03:25Z</dcterms:modified>
</cp:coreProperties>
</file>